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  <p:sldMasterId id="214748365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</p:sldIdLst>
  <p:sldSz cy="6858000" cx="12192000"/>
  <p:notesSz cx="6858000" cy="9144000"/>
  <p:embeddedFontLst>
    <p:embeddedFont>
      <p:font typeface="Gill Sans"/>
      <p:regular r:id="rId38"/>
      <p:bold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40" roundtripDataSignature="AMtx7mgoG/eIueHhAUtyY2l09cSsujric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customschemas.google.com/relationships/presentationmetadata" Target="meta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font" Target="fonts/GillSans-bold.fntdata"/><Relationship Id="rId16" Type="http://schemas.openxmlformats.org/officeDocument/2006/relationships/slide" Target="slides/slide11.xml"/><Relationship Id="rId38" Type="http://schemas.openxmlformats.org/officeDocument/2006/relationships/font" Target="fonts/GillSans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fr-F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4" name="Google Shape;184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5" name="Google Shape;185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126075becae_0_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6" name="Google Shape;296;g126075becae_0_2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7" name="Google Shape;297;g126075becae_0_2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26075becae_0_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5" name="Google Shape;305;g126075becae_0_3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6" name="Google Shape;306;g126075becae_0_3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1116f14b08d_0_5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4" name="Google Shape;314;g1116f14b08d_0_5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5" name="Google Shape;315;g1116f14b08d_0_5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1116f14b08d_0_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2" name="Google Shape;322;g1116f14b08d_0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3" name="Google Shape;323;g1116f14b08d_0_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1184dedd764_1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0" name="Google Shape;330;g1184dedd764_1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1" name="Google Shape;331;g1184dedd764_1_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1184dedd764_1_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2" name="Google Shape;342;g1184dedd764_1_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43" name="Google Shape;343;g1184dedd764_1_1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1116f14b08d_0_5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1" name="Google Shape;361;g1116f14b08d_0_5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62" name="Google Shape;362;g1116f14b08d_0_5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1116f14b08d_0_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9" name="Google Shape;369;g1116f14b08d_0_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70" name="Google Shape;370;g1116f14b08d_0_1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1116f14b08d_2_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7" name="Google Shape;377;g1116f14b08d_2_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78" name="Google Shape;378;g1116f14b08d_2_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1116f14b08d_0_6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8" name="Google Shape;388;g1116f14b08d_0_6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89" name="Google Shape;389;g1116f14b08d_0_6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fd39444553_1_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9" name="Google Shape;199;gfd39444553_1_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0" name="Google Shape;200;gfd39444553_1_1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1116f14b08d_0_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6" name="Google Shape;396;g1116f14b08d_0_1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97" name="Google Shape;397;g1116f14b08d_0_1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126073df2f0_3_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5" name="Google Shape;405;g126073df2f0_3_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06" name="Google Shape;406;g126073df2f0_3_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1116f14b08d_3_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4" name="Google Shape;414;g1116f14b08d_3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15" name="Google Shape;415;g1116f14b08d_3_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1116f14b08d_3_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4" name="Google Shape;424;g1116f14b08d_3_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25" name="Google Shape;425;g1116f14b08d_3_1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fd39444553_1_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2" name="Google Shape;432;gfd39444553_1_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33" name="Google Shape;433;gfd39444553_1_2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1116f14b08d_0_8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0" name="Google Shape;440;g1116f14b08d_0_8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41" name="Google Shape;441;g1116f14b08d_0_8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1116f14b08d_2_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7" name="Google Shape;447;g1116f14b08d_2_2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48" name="Google Shape;448;g1116f14b08d_2_2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104e6cfa02a_0_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6" name="Google Shape;456;g104e6cfa02a_0_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57" name="Google Shape;457;g104e6cfa02a_0_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11298fe5bd6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4" name="Google Shape;464;g11298fe5bd6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65" name="Google Shape;465;g11298fe5bd6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11298fe5bd6_0_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1" name="Google Shape;471;g11298fe5bd6_0_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72" name="Google Shape;472;g11298fe5bd6_0_1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6" name="Google Shape;206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7" name="Google Shape;207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1116f14b08d_0_7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7" name="Google Shape;477;g1116f14b08d_0_7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78" name="Google Shape;478;g1116f14b08d_0_7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1116f14b08d_0_9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5" name="Google Shape;485;g1116f14b08d_0_9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86" name="Google Shape;486;g1116f14b08d_0_9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2" name="Google Shape;492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93" name="Google Shape;493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6" name="Google Shape;246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7" name="Google Shape;247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1116f14b08d_0_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3" name="Google Shape;253;g1116f14b08d_0_4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4" name="Google Shape;254;g1116f14b08d_0_4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116f14b08d_0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1" name="Google Shape;261;g1116f14b08d_0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2" name="Google Shape;262;g1116f14b08d_0_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1184dedd764_3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9" name="Google Shape;269;g1184dedd764_3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0" name="Google Shape;270;g1184dedd764_3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126075becae_0_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7" name="Google Shape;277;g126075becae_0_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8" name="Google Shape;278;g126075becae_0_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126075becae_0_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7" name="Google Shape;287;g126075becae_0_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8" name="Google Shape;288;g126075becae_0_1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re de diapositive" showMasterSp="0">
  <p:cSld name="1_Titre de diapositive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1"/>
          <p:cNvSpPr/>
          <p:nvPr>
            <p:ph idx="2" type="pic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20" name="Google Shape;20;p11"/>
          <p:cNvSpPr/>
          <p:nvPr/>
        </p:nvSpPr>
        <p:spPr>
          <a:xfrm>
            <a:off x="446534" y="4284627"/>
            <a:ext cx="11292840" cy="2011678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21;p11"/>
          <p:cNvSpPr txBox="1"/>
          <p:nvPr>
            <p:ph idx="1" type="subTitle"/>
          </p:nvPr>
        </p:nvSpPr>
        <p:spPr>
          <a:xfrm>
            <a:off x="581194" y="5695849"/>
            <a:ext cx="10993546" cy="5903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72"/>
              <a:buNone/>
              <a:defRPr sz="1600" cap="none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8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104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11"/>
          <p:cNvSpPr/>
          <p:nvPr/>
        </p:nvSpPr>
        <p:spPr>
          <a:xfrm>
            <a:off x="446534" y="4114808"/>
            <a:ext cx="11292840" cy="914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11"/>
          <p:cNvSpPr txBox="1"/>
          <p:nvPr>
            <p:ph type="ctrTitle"/>
          </p:nvPr>
        </p:nvSpPr>
        <p:spPr>
          <a:xfrm>
            <a:off x="581191" y="4220835"/>
            <a:ext cx="10993549" cy="14750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ill Sans"/>
              <a:buNone/>
              <a:defRPr sz="36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uniquement" type="titleOnly">
  <p:cSld name="TITLE_ONLY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/>
          <p:nvPr>
            <p:ph type="title"/>
          </p:nvPr>
        </p:nvSpPr>
        <p:spPr>
          <a:xfrm>
            <a:off x="575894" y="729658"/>
            <a:ext cx="11029616" cy="98833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19"/>
          <p:cNvSpPr txBox="1"/>
          <p:nvPr>
            <p:ph idx="10" type="dt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19"/>
          <p:cNvSpPr txBox="1"/>
          <p:nvPr>
            <p:ph idx="11" type="ftr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19"/>
          <p:cNvSpPr txBox="1"/>
          <p:nvPr>
            <p:ph idx="12" type="sldNum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Titre uniquement">
  <p:cSld name="3_Titre uniquement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/>
          <p:nvPr/>
        </p:nvSpPr>
        <p:spPr>
          <a:xfrm>
            <a:off x="-8626" y="5120639"/>
            <a:ext cx="12200626" cy="1732607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20"/>
          <p:cNvSpPr txBox="1"/>
          <p:nvPr>
            <p:ph type="title"/>
          </p:nvPr>
        </p:nvSpPr>
        <p:spPr>
          <a:xfrm>
            <a:off x="575894" y="729658"/>
            <a:ext cx="11029616" cy="98833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20"/>
          <p:cNvSpPr txBox="1"/>
          <p:nvPr>
            <p:ph idx="1" type="body"/>
          </p:nvPr>
        </p:nvSpPr>
        <p:spPr>
          <a:xfrm>
            <a:off x="759402" y="5330449"/>
            <a:ext cx="1938528" cy="5577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3680"/>
              <a:buNone/>
              <a:defRPr b="1" sz="4000">
                <a:solidFill>
                  <a:srgbClr val="465359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4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472"/>
              <a:buNone/>
              <a:defRPr b="1" sz="1600"/>
            </a:lvl9pPr>
          </a:lstStyle>
          <a:p/>
        </p:txBody>
      </p:sp>
      <p:sp>
        <p:nvSpPr>
          <p:cNvPr id="99" name="Google Shape;99;p20"/>
          <p:cNvSpPr txBox="1"/>
          <p:nvPr>
            <p:ph idx="2" type="body"/>
          </p:nvPr>
        </p:nvSpPr>
        <p:spPr>
          <a:xfrm>
            <a:off x="759405" y="5958718"/>
            <a:ext cx="1938528" cy="6330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920"/>
              <a:buNone/>
              <a:defRPr sz="1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20"/>
              <a:buNone/>
              <a:defRPr sz="1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20"/>
              <a:buNone/>
              <a:defRPr sz="1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20"/>
              <a:buNone/>
              <a:defRPr sz="1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20"/>
              <a:buNone/>
              <a:defRPr sz="1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33756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indent="-333756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indent="-333756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indent="-333756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  <p:sp>
        <p:nvSpPr>
          <p:cNvPr id="100" name="Google Shape;100;p20"/>
          <p:cNvSpPr txBox="1"/>
          <p:nvPr>
            <p:ph idx="3" type="body"/>
          </p:nvPr>
        </p:nvSpPr>
        <p:spPr>
          <a:xfrm>
            <a:off x="3642897" y="5330449"/>
            <a:ext cx="1938528" cy="5577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3680"/>
              <a:buNone/>
              <a:defRPr b="1" sz="4000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4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472"/>
              <a:buNone/>
              <a:defRPr b="1" sz="1600"/>
            </a:lvl9pPr>
          </a:lstStyle>
          <a:p/>
        </p:txBody>
      </p:sp>
      <p:sp>
        <p:nvSpPr>
          <p:cNvPr id="101" name="Google Shape;101;p20"/>
          <p:cNvSpPr txBox="1"/>
          <p:nvPr>
            <p:ph idx="4" type="body"/>
          </p:nvPr>
        </p:nvSpPr>
        <p:spPr>
          <a:xfrm>
            <a:off x="3642900" y="5958718"/>
            <a:ext cx="1938528" cy="6330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920"/>
              <a:buNone/>
              <a:defRPr sz="1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20"/>
              <a:buNone/>
              <a:defRPr sz="1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20"/>
              <a:buNone/>
              <a:defRPr sz="1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20"/>
              <a:buNone/>
              <a:defRPr sz="1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20"/>
              <a:buNone/>
              <a:defRPr sz="1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33756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indent="-333756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indent="-333756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indent="-333756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  <p:sp>
        <p:nvSpPr>
          <p:cNvPr id="102" name="Google Shape;102;p20"/>
          <p:cNvSpPr txBox="1"/>
          <p:nvPr>
            <p:ph idx="5" type="body"/>
          </p:nvPr>
        </p:nvSpPr>
        <p:spPr>
          <a:xfrm>
            <a:off x="6526392" y="5330449"/>
            <a:ext cx="1938528" cy="5577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3680"/>
              <a:buNone/>
              <a:defRPr b="1" sz="4000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4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472"/>
              <a:buNone/>
              <a:defRPr b="1" sz="1600"/>
            </a:lvl9pPr>
          </a:lstStyle>
          <a:p/>
        </p:txBody>
      </p:sp>
      <p:sp>
        <p:nvSpPr>
          <p:cNvPr id="103" name="Google Shape;103;p20"/>
          <p:cNvSpPr txBox="1"/>
          <p:nvPr>
            <p:ph idx="6" type="body"/>
          </p:nvPr>
        </p:nvSpPr>
        <p:spPr>
          <a:xfrm>
            <a:off x="6526395" y="5958718"/>
            <a:ext cx="1938528" cy="6330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920"/>
              <a:buNone/>
              <a:defRPr sz="1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20"/>
              <a:buNone/>
              <a:defRPr sz="1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20"/>
              <a:buNone/>
              <a:defRPr sz="1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20"/>
              <a:buNone/>
              <a:defRPr sz="1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20"/>
              <a:buNone/>
              <a:defRPr sz="1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33756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indent="-333756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indent="-333756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indent="-333756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  <p:sp>
        <p:nvSpPr>
          <p:cNvPr id="104" name="Google Shape;104;p20"/>
          <p:cNvSpPr txBox="1"/>
          <p:nvPr>
            <p:ph idx="7" type="body"/>
          </p:nvPr>
        </p:nvSpPr>
        <p:spPr>
          <a:xfrm>
            <a:off x="9409888" y="5330449"/>
            <a:ext cx="1938528" cy="5577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3680"/>
              <a:buNone/>
              <a:defRPr b="1" sz="4000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4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472"/>
              <a:buNone/>
              <a:defRPr b="1" sz="1600"/>
            </a:lvl9pPr>
          </a:lstStyle>
          <a:p/>
        </p:txBody>
      </p:sp>
      <p:sp>
        <p:nvSpPr>
          <p:cNvPr id="105" name="Google Shape;105;p20"/>
          <p:cNvSpPr txBox="1"/>
          <p:nvPr>
            <p:ph idx="8" type="body"/>
          </p:nvPr>
        </p:nvSpPr>
        <p:spPr>
          <a:xfrm>
            <a:off x="9409891" y="5958718"/>
            <a:ext cx="1938528" cy="6330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920"/>
              <a:buNone/>
              <a:defRPr sz="1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20"/>
              <a:buNone/>
              <a:defRPr sz="1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20"/>
              <a:buNone/>
              <a:defRPr sz="1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20"/>
              <a:buNone/>
              <a:defRPr sz="1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20"/>
              <a:buNone/>
              <a:defRPr sz="1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33756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indent="-333756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indent="-333756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indent="-333756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re uniquement">
  <p:cSld name="1_Titre uniquement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1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21"/>
          <p:cNvSpPr txBox="1"/>
          <p:nvPr>
            <p:ph type="title"/>
          </p:nvPr>
        </p:nvSpPr>
        <p:spPr>
          <a:xfrm>
            <a:off x="575894" y="729658"/>
            <a:ext cx="11029616" cy="98833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21"/>
          <p:cNvSpPr txBox="1"/>
          <p:nvPr>
            <p:ph idx="10" type="dt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21"/>
          <p:cNvSpPr txBox="1"/>
          <p:nvPr>
            <p:ph idx="11" type="ftr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21"/>
          <p:cNvSpPr txBox="1"/>
          <p:nvPr>
            <p:ph idx="12" type="sldNum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112" name="Google Shape;112;p21"/>
          <p:cNvSpPr/>
          <p:nvPr>
            <p:ph idx="2" type="pic"/>
          </p:nvPr>
        </p:nvSpPr>
        <p:spPr>
          <a:xfrm>
            <a:off x="0" y="5245130"/>
            <a:ext cx="12192000" cy="1612870"/>
          </a:xfrm>
          <a:prstGeom prst="rect">
            <a:avLst/>
          </a:prstGeom>
          <a:noFill/>
          <a:ln>
            <a:noFill/>
          </a:ln>
        </p:spPr>
      </p:sp>
      <p:sp>
        <p:nvSpPr>
          <p:cNvPr id="113" name="Google Shape;113;p21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21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B1B1B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21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itre uniquement">
  <p:cSld name="2_Titre uniquement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2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22"/>
          <p:cNvSpPr txBox="1"/>
          <p:nvPr>
            <p:ph type="title"/>
          </p:nvPr>
        </p:nvSpPr>
        <p:spPr>
          <a:xfrm>
            <a:off x="575894" y="729658"/>
            <a:ext cx="11029616" cy="98833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" name="Google Shape;119;p22"/>
          <p:cNvSpPr txBox="1"/>
          <p:nvPr>
            <p:ph idx="10" type="dt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0" name="Google Shape;120;p22"/>
          <p:cNvSpPr txBox="1"/>
          <p:nvPr>
            <p:ph idx="11" type="ftr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p22"/>
          <p:cNvSpPr txBox="1"/>
          <p:nvPr>
            <p:ph idx="12" type="sldNum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122" name="Google Shape;122;p22"/>
          <p:cNvSpPr/>
          <p:nvPr>
            <p:ph idx="2" type="pic"/>
          </p:nvPr>
        </p:nvSpPr>
        <p:spPr>
          <a:xfrm>
            <a:off x="0" y="5245130"/>
            <a:ext cx="12192000" cy="1612870"/>
          </a:xfrm>
          <a:prstGeom prst="rect">
            <a:avLst/>
          </a:prstGeom>
          <a:noFill/>
          <a:ln>
            <a:noFill/>
          </a:ln>
        </p:spPr>
      </p:sp>
      <p:sp>
        <p:nvSpPr>
          <p:cNvPr id="123" name="Google Shape;123;p22"/>
          <p:cNvSpPr/>
          <p:nvPr/>
        </p:nvSpPr>
        <p:spPr>
          <a:xfrm>
            <a:off x="575894" y="1972490"/>
            <a:ext cx="2467752" cy="327263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24" name="Google Shape;124;p22"/>
          <p:cNvSpPr/>
          <p:nvPr/>
        </p:nvSpPr>
        <p:spPr>
          <a:xfrm>
            <a:off x="3429849" y="1972490"/>
            <a:ext cx="2467752" cy="327263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25" name="Google Shape;125;p22"/>
          <p:cNvSpPr/>
          <p:nvPr/>
        </p:nvSpPr>
        <p:spPr>
          <a:xfrm>
            <a:off x="6283804" y="1972490"/>
            <a:ext cx="2467752" cy="327263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26" name="Google Shape;126;p22"/>
          <p:cNvSpPr/>
          <p:nvPr/>
        </p:nvSpPr>
        <p:spPr>
          <a:xfrm>
            <a:off x="9137758" y="1972490"/>
            <a:ext cx="2467752" cy="327263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27" name="Google Shape;127;p22"/>
          <p:cNvSpPr txBox="1"/>
          <p:nvPr>
            <p:ph idx="1" type="body"/>
          </p:nvPr>
        </p:nvSpPr>
        <p:spPr>
          <a:xfrm>
            <a:off x="581192" y="2988377"/>
            <a:ext cx="2492830" cy="5577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40"/>
              <a:buNone/>
              <a:defRPr b="1" sz="2000">
                <a:solidFill>
                  <a:schemeClr val="accen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4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472"/>
              <a:buNone/>
              <a:defRPr b="1" sz="1600"/>
            </a:lvl9pPr>
          </a:lstStyle>
          <a:p/>
        </p:txBody>
      </p:sp>
      <p:sp>
        <p:nvSpPr>
          <p:cNvPr id="128" name="Google Shape;128;p22"/>
          <p:cNvSpPr txBox="1"/>
          <p:nvPr>
            <p:ph idx="3" type="body"/>
          </p:nvPr>
        </p:nvSpPr>
        <p:spPr>
          <a:xfrm>
            <a:off x="581194" y="3584516"/>
            <a:ext cx="2492828" cy="165620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1104"/>
              <a:buNone/>
              <a:defRPr sz="1200"/>
            </a:lvl1pPr>
            <a:lvl2pPr indent="-228600" lvl="1" marL="9144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4"/>
              <a:buNone/>
              <a:defRPr sz="1200"/>
            </a:lvl2pPr>
            <a:lvl3pPr indent="-228600" lvl="2" marL="13716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4"/>
              <a:buNone/>
              <a:defRPr sz="1200"/>
            </a:lvl3pPr>
            <a:lvl4pPr indent="-228600" lvl="3" marL="18288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4"/>
              <a:buNone/>
              <a:defRPr sz="1200"/>
            </a:lvl4pPr>
            <a:lvl5pPr indent="-228600" lvl="4" marL="22860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4"/>
              <a:buNone/>
              <a:defRPr sz="1200"/>
            </a:lvl5pPr>
            <a:lvl6pPr indent="-333756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indent="-333756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indent="-333756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indent="-333756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  <p:sp>
        <p:nvSpPr>
          <p:cNvPr id="129" name="Google Shape;129;p22"/>
          <p:cNvSpPr txBox="1"/>
          <p:nvPr>
            <p:ph idx="4" type="body"/>
          </p:nvPr>
        </p:nvSpPr>
        <p:spPr>
          <a:xfrm>
            <a:off x="6298472" y="2988377"/>
            <a:ext cx="2492830" cy="55337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840"/>
              <a:buFont typeface="Noto Sans Symbols"/>
              <a:buNone/>
              <a:defRPr b="1" sz="2000">
                <a:solidFill>
                  <a:schemeClr val="accen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4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472"/>
              <a:buNone/>
              <a:defRPr b="1" sz="1600"/>
            </a:lvl9pPr>
          </a:lstStyle>
          <a:p/>
        </p:txBody>
      </p:sp>
      <p:sp>
        <p:nvSpPr>
          <p:cNvPr id="130" name="Google Shape;130;p22"/>
          <p:cNvSpPr txBox="1"/>
          <p:nvPr>
            <p:ph idx="5" type="body"/>
          </p:nvPr>
        </p:nvSpPr>
        <p:spPr>
          <a:xfrm>
            <a:off x="6298471" y="3584516"/>
            <a:ext cx="2492830" cy="165620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1104"/>
              <a:buNone/>
              <a:defRPr sz="1200"/>
            </a:lvl1pPr>
            <a:lvl2pPr indent="-228600" lvl="1" marL="9144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4"/>
              <a:buNone/>
              <a:defRPr sz="1200"/>
            </a:lvl2pPr>
            <a:lvl3pPr indent="-228600" lvl="2" marL="13716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4"/>
              <a:buNone/>
              <a:defRPr sz="1200"/>
            </a:lvl3pPr>
            <a:lvl4pPr indent="-228600" lvl="3" marL="18288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4"/>
              <a:buNone/>
              <a:defRPr sz="1200"/>
            </a:lvl4pPr>
            <a:lvl5pPr indent="-228600" lvl="4" marL="22860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4"/>
              <a:buNone/>
              <a:defRPr sz="1200"/>
            </a:lvl5pPr>
            <a:lvl6pPr indent="-333756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indent="-333756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indent="-333756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indent="-333756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  <p:sp>
        <p:nvSpPr>
          <p:cNvPr id="131" name="Google Shape;131;p22"/>
          <p:cNvSpPr txBox="1"/>
          <p:nvPr>
            <p:ph idx="6" type="body"/>
          </p:nvPr>
        </p:nvSpPr>
        <p:spPr>
          <a:xfrm>
            <a:off x="3444517" y="2988377"/>
            <a:ext cx="2492830" cy="5577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40"/>
              <a:buNone/>
              <a:defRPr b="1" sz="2000">
                <a:solidFill>
                  <a:schemeClr val="accen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4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472"/>
              <a:buNone/>
              <a:defRPr b="1" sz="1600"/>
            </a:lvl9pPr>
          </a:lstStyle>
          <a:p/>
        </p:txBody>
      </p:sp>
      <p:sp>
        <p:nvSpPr>
          <p:cNvPr id="132" name="Google Shape;132;p22"/>
          <p:cNvSpPr txBox="1"/>
          <p:nvPr>
            <p:ph idx="7" type="body"/>
          </p:nvPr>
        </p:nvSpPr>
        <p:spPr>
          <a:xfrm>
            <a:off x="3444519" y="3584516"/>
            <a:ext cx="2492828" cy="165620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1104"/>
              <a:buNone/>
              <a:defRPr sz="1200"/>
            </a:lvl1pPr>
            <a:lvl2pPr indent="-228600" lvl="1" marL="9144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4"/>
              <a:buNone/>
              <a:defRPr sz="1200"/>
            </a:lvl2pPr>
            <a:lvl3pPr indent="-228600" lvl="2" marL="13716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4"/>
              <a:buNone/>
              <a:defRPr sz="1200"/>
            </a:lvl3pPr>
            <a:lvl4pPr indent="-228600" lvl="3" marL="18288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4"/>
              <a:buNone/>
              <a:defRPr sz="1200"/>
            </a:lvl4pPr>
            <a:lvl5pPr indent="-228600" lvl="4" marL="22860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4"/>
              <a:buNone/>
              <a:defRPr sz="1200"/>
            </a:lvl5pPr>
            <a:lvl6pPr indent="-333756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indent="-333756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indent="-333756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indent="-333756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  <p:sp>
        <p:nvSpPr>
          <p:cNvPr id="133" name="Google Shape;133;p22"/>
          <p:cNvSpPr txBox="1"/>
          <p:nvPr>
            <p:ph idx="8" type="body"/>
          </p:nvPr>
        </p:nvSpPr>
        <p:spPr>
          <a:xfrm>
            <a:off x="9138807" y="2988377"/>
            <a:ext cx="2492830" cy="55337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840"/>
              <a:buFont typeface="Noto Sans Symbols"/>
              <a:buNone/>
              <a:defRPr b="1" sz="2000">
                <a:solidFill>
                  <a:schemeClr val="accen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4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472"/>
              <a:buNone/>
              <a:defRPr b="1" sz="1600"/>
            </a:lvl9pPr>
          </a:lstStyle>
          <a:p/>
        </p:txBody>
      </p:sp>
      <p:sp>
        <p:nvSpPr>
          <p:cNvPr id="134" name="Google Shape;134;p22"/>
          <p:cNvSpPr txBox="1"/>
          <p:nvPr>
            <p:ph idx="9" type="body"/>
          </p:nvPr>
        </p:nvSpPr>
        <p:spPr>
          <a:xfrm>
            <a:off x="9138806" y="3584516"/>
            <a:ext cx="2492830" cy="165620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1104"/>
              <a:buNone/>
              <a:defRPr sz="1200"/>
            </a:lvl1pPr>
            <a:lvl2pPr indent="-228600" lvl="1" marL="9144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4"/>
              <a:buNone/>
              <a:defRPr sz="1200"/>
            </a:lvl2pPr>
            <a:lvl3pPr indent="-228600" lvl="2" marL="13716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4"/>
              <a:buNone/>
              <a:defRPr sz="1200"/>
            </a:lvl3pPr>
            <a:lvl4pPr indent="-228600" lvl="3" marL="18288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4"/>
              <a:buNone/>
              <a:defRPr sz="1200"/>
            </a:lvl4pPr>
            <a:lvl5pPr indent="-228600" lvl="4" marL="22860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4"/>
              <a:buNone/>
              <a:defRPr sz="1200"/>
            </a:lvl5pPr>
            <a:lvl6pPr indent="-333756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indent="-333756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indent="-333756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indent="-333756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  <p:sp>
        <p:nvSpPr>
          <p:cNvPr id="135" name="Google Shape;135;p22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22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B1B1B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22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" type="blank">
  <p:cSld name="BLANK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3"/>
          <p:cNvSpPr txBox="1"/>
          <p:nvPr>
            <p:ph idx="10" type="dt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0" name="Google Shape;140;p23"/>
          <p:cNvSpPr txBox="1"/>
          <p:nvPr>
            <p:ph idx="11" type="ftr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1" name="Google Shape;141;p23"/>
          <p:cNvSpPr txBox="1"/>
          <p:nvPr>
            <p:ph idx="12" type="sldNum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u avec légende" type="objTx">
  <p:cSld name="OBJECT_WITH_CAPTION_TEX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4"/>
          <p:cNvSpPr/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24"/>
          <p:cNvSpPr txBox="1"/>
          <p:nvPr>
            <p:ph type="title"/>
          </p:nvPr>
        </p:nvSpPr>
        <p:spPr>
          <a:xfrm>
            <a:off x="767857" y="933450"/>
            <a:ext cx="3031852" cy="172241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ill Sans"/>
              <a:buNone/>
              <a:defRPr b="0" sz="24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" name="Google Shape;145;p24"/>
          <p:cNvSpPr txBox="1"/>
          <p:nvPr>
            <p:ph idx="1" type="body"/>
          </p:nvPr>
        </p:nvSpPr>
        <p:spPr>
          <a:xfrm>
            <a:off x="4900928" y="1179829"/>
            <a:ext cx="6650991" cy="465821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4544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40"/>
              <a:buChar char="◼"/>
              <a:defRPr sz="2000">
                <a:solidFill>
                  <a:schemeClr val="dk2"/>
                </a:solidFill>
              </a:defRPr>
            </a:lvl1pPr>
            <a:lvl2pPr indent="-333756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 sz="1800">
                <a:solidFill>
                  <a:schemeClr val="dk2"/>
                </a:solidFill>
              </a:defRPr>
            </a:lvl2pPr>
            <a:lvl3pPr indent="-322072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Char char="◼"/>
              <a:defRPr sz="1600">
                <a:solidFill>
                  <a:schemeClr val="dk2"/>
                </a:solidFill>
              </a:defRPr>
            </a:lvl3pPr>
            <a:lvl4pPr indent="-310388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4pPr>
            <a:lvl5pPr indent="-310388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5pPr>
            <a:lvl6pPr indent="-310388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6pPr>
            <a:lvl7pPr indent="-310388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7pPr>
            <a:lvl8pPr indent="-310388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8pPr>
            <a:lvl9pPr indent="-310388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46" name="Google Shape;146;p24"/>
          <p:cNvSpPr txBox="1"/>
          <p:nvPr>
            <p:ph idx="2" type="body"/>
          </p:nvPr>
        </p:nvSpPr>
        <p:spPr>
          <a:xfrm>
            <a:off x="767857" y="2836654"/>
            <a:ext cx="3031852" cy="30013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72"/>
              <a:buNone/>
              <a:defRPr sz="1600">
                <a:solidFill>
                  <a:srgbClr val="FFFFF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12"/>
              <a:buNone/>
              <a:defRPr sz="1100"/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2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828"/>
              <a:buNone/>
              <a:defRPr sz="900"/>
            </a:lvl9pPr>
          </a:lstStyle>
          <a:p/>
        </p:txBody>
      </p:sp>
      <p:sp>
        <p:nvSpPr>
          <p:cNvPr id="147" name="Google Shape;147;p24"/>
          <p:cNvSpPr txBox="1"/>
          <p:nvPr>
            <p:ph idx="10" type="dt"/>
          </p:nvPr>
        </p:nvSpPr>
        <p:spPr>
          <a:xfrm>
            <a:off x="7605951" y="6456916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8" name="Google Shape;148;p24"/>
          <p:cNvSpPr txBox="1"/>
          <p:nvPr>
            <p:ph idx="11" type="ftr"/>
          </p:nvPr>
        </p:nvSpPr>
        <p:spPr>
          <a:xfrm>
            <a:off x="581192" y="6452590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9" name="Google Shape;149;p24"/>
          <p:cNvSpPr txBox="1"/>
          <p:nvPr>
            <p:ph idx="12" type="sldNum"/>
          </p:nvPr>
        </p:nvSpPr>
        <p:spPr>
          <a:xfrm>
            <a:off x="10558300" y="6456916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ontenu avec légende">
  <p:cSld name="1_Contenu avec légende">
    <p:bg>
      <p:bgPr>
        <a:solidFill>
          <a:schemeClr val="lt2"/>
        </a:solid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5"/>
          <p:cNvSpPr/>
          <p:nvPr>
            <p:ph idx="2" type="pic"/>
          </p:nvPr>
        </p:nvSpPr>
        <p:spPr>
          <a:xfrm>
            <a:off x="8622917" y="3322281"/>
            <a:ext cx="3367862" cy="3367862"/>
          </a:xfrm>
          <a:prstGeom prst="rect">
            <a:avLst/>
          </a:prstGeom>
          <a:noFill/>
          <a:ln>
            <a:noFill/>
          </a:ln>
        </p:spPr>
      </p:sp>
      <p:sp>
        <p:nvSpPr>
          <p:cNvPr id="152" name="Google Shape;152;p25"/>
          <p:cNvSpPr txBox="1"/>
          <p:nvPr>
            <p:ph idx="1" type="body"/>
          </p:nvPr>
        </p:nvSpPr>
        <p:spPr>
          <a:xfrm>
            <a:off x="4900928" y="1179829"/>
            <a:ext cx="6650991" cy="465821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4544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40"/>
              <a:buChar char="◼"/>
              <a:defRPr sz="2000">
                <a:solidFill>
                  <a:schemeClr val="dk2"/>
                </a:solidFill>
              </a:defRPr>
            </a:lvl1pPr>
            <a:lvl2pPr indent="-333756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 sz="1800">
                <a:solidFill>
                  <a:schemeClr val="dk2"/>
                </a:solidFill>
              </a:defRPr>
            </a:lvl2pPr>
            <a:lvl3pPr indent="-322072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Char char="◼"/>
              <a:defRPr sz="1600">
                <a:solidFill>
                  <a:schemeClr val="dk2"/>
                </a:solidFill>
              </a:defRPr>
            </a:lvl3pPr>
            <a:lvl4pPr indent="-310388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4pPr>
            <a:lvl5pPr indent="-310388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5pPr>
            <a:lvl6pPr indent="-310388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6pPr>
            <a:lvl7pPr indent="-310388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7pPr>
            <a:lvl8pPr indent="-310388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8pPr>
            <a:lvl9pPr indent="-310388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3" name="Google Shape;153;p25"/>
          <p:cNvSpPr/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5"/>
          <p:cNvSpPr/>
          <p:nvPr>
            <p:ph idx="3" type="pic"/>
          </p:nvPr>
        </p:nvSpPr>
        <p:spPr>
          <a:xfrm>
            <a:off x="768350" y="2312987"/>
            <a:ext cx="731520" cy="731520"/>
          </a:xfrm>
          <a:prstGeom prst="rect">
            <a:avLst/>
          </a:prstGeom>
          <a:noFill/>
          <a:ln>
            <a:noFill/>
          </a:ln>
        </p:spPr>
      </p:sp>
      <p:sp>
        <p:nvSpPr>
          <p:cNvPr id="155" name="Google Shape;155;p25"/>
          <p:cNvSpPr txBox="1"/>
          <p:nvPr>
            <p:ph type="title"/>
          </p:nvPr>
        </p:nvSpPr>
        <p:spPr>
          <a:xfrm>
            <a:off x="767857" y="2647728"/>
            <a:ext cx="3031852" cy="172241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ill Sans"/>
              <a:buNone/>
              <a:defRPr b="0" sz="24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6" name="Google Shape;156;p25"/>
          <p:cNvSpPr txBox="1"/>
          <p:nvPr>
            <p:ph idx="10" type="dt"/>
          </p:nvPr>
        </p:nvSpPr>
        <p:spPr>
          <a:xfrm>
            <a:off x="7605951" y="6456916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7" name="Google Shape;157;p25"/>
          <p:cNvSpPr txBox="1"/>
          <p:nvPr>
            <p:ph idx="11" type="ftr"/>
          </p:nvPr>
        </p:nvSpPr>
        <p:spPr>
          <a:xfrm>
            <a:off x="581192" y="6452590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8" name="Google Shape;158;p25"/>
          <p:cNvSpPr txBox="1"/>
          <p:nvPr>
            <p:ph idx="12" type="sldNum"/>
          </p:nvPr>
        </p:nvSpPr>
        <p:spPr>
          <a:xfrm>
            <a:off x="10558300" y="6456916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avec légende" type="picTx">
  <p:cSld name="PICTURE_WITH_CAPTION_TEXT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6"/>
          <p:cNvSpPr txBox="1"/>
          <p:nvPr>
            <p:ph type="title"/>
          </p:nvPr>
        </p:nvSpPr>
        <p:spPr>
          <a:xfrm>
            <a:off x="581193" y="4693389"/>
            <a:ext cx="11029616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Gill Sans"/>
              <a:buNone/>
              <a:defRPr b="0" sz="2400">
                <a:solidFill>
                  <a:srgbClr val="3F3F3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1" name="Google Shape;161;p26"/>
          <p:cNvSpPr/>
          <p:nvPr>
            <p:ph idx="2" type="pic"/>
          </p:nvPr>
        </p:nvSpPr>
        <p:spPr>
          <a:xfrm>
            <a:off x="447817" y="641350"/>
            <a:ext cx="11290859" cy="3651249"/>
          </a:xfrm>
          <a:prstGeom prst="rect">
            <a:avLst/>
          </a:prstGeom>
          <a:noFill/>
          <a:ln>
            <a:noFill/>
          </a:ln>
        </p:spPr>
      </p:sp>
      <p:sp>
        <p:nvSpPr>
          <p:cNvPr id="162" name="Google Shape;162;p26"/>
          <p:cNvSpPr txBox="1"/>
          <p:nvPr>
            <p:ph idx="1" type="body"/>
          </p:nvPr>
        </p:nvSpPr>
        <p:spPr>
          <a:xfrm>
            <a:off x="581192" y="5260127"/>
            <a:ext cx="11029617" cy="9981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72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4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2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828"/>
              <a:buNone/>
              <a:defRPr sz="900"/>
            </a:lvl9pPr>
          </a:lstStyle>
          <a:p/>
        </p:txBody>
      </p:sp>
      <p:sp>
        <p:nvSpPr>
          <p:cNvPr id="163" name="Google Shape;163;p26"/>
          <p:cNvSpPr txBox="1"/>
          <p:nvPr>
            <p:ph idx="10" type="dt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4" name="Google Shape;164;p26"/>
          <p:cNvSpPr txBox="1"/>
          <p:nvPr>
            <p:ph idx="11" type="ftr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5" name="Google Shape;165;p26"/>
          <p:cNvSpPr txBox="1"/>
          <p:nvPr>
            <p:ph idx="12" type="sldNum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texte vertical" type="vertTx">
  <p:cSld name="VERTICAL_TEXT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7"/>
          <p:cNvSpPr txBox="1"/>
          <p:nvPr>
            <p:ph type="title"/>
          </p:nvPr>
        </p:nvSpPr>
        <p:spPr>
          <a:xfrm>
            <a:off x="581192" y="702156"/>
            <a:ext cx="11029616" cy="101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8" name="Google Shape;168;p27"/>
          <p:cNvSpPr txBox="1"/>
          <p:nvPr>
            <p:ph idx="1" type="body"/>
          </p:nvPr>
        </p:nvSpPr>
        <p:spPr>
          <a:xfrm rot="5400000">
            <a:off x="4269976" y="-1352783"/>
            <a:ext cx="3652047" cy="110296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3756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indent="-322072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Char char="◼"/>
              <a:defRPr/>
            </a:lvl2pPr>
            <a:lvl3pPr indent="-310388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8"/>
              <a:buChar char="◼"/>
              <a:defRPr/>
            </a:lvl3pPr>
            <a:lvl4pPr indent="-298703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4"/>
              <a:buChar char="◼"/>
              <a:defRPr/>
            </a:lvl4pPr>
            <a:lvl5pPr indent="-298704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4"/>
              <a:buChar char="◼"/>
              <a:defRPr/>
            </a:lvl5pPr>
            <a:lvl6pPr indent="-333756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indent="-333756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indent="-333756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indent="-333756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  <p:sp>
        <p:nvSpPr>
          <p:cNvPr id="169" name="Google Shape;169;p27"/>
          <p:cNvSpPr txBox="1"/>
          <p:nvPr>
            <p:ph idx="10" type="dt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0" name="Google Shape;170;p27"/>
          <p:cNvSpPr txBox="1"/>
          <p:nvPr>
            <p:ph idx="11" type="ftr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1" name="Google Shape;171;p27"/>
          <p:cNvSpPr txBox="1"/>
          <p:nvPr>
            <p:ph idx="12" type="sldNum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vertical et texte" showMasterSp="0" type="vertTitleAndTx">
  <p:cSld name="VERTICAL_TITLE_AND_VERTICAL_TEXT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8"/>
          <p:cNvSpPr/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28"/>
          <p:cNvSpPr txBox="1"/>
          <p:nvPr>
            <p:ph type="title"/>
          </p:nvPr>
        </p:nvSpPr>
        <p:spPr>
          <a:xfrm rot="5400000">
            <a:off x="7362637" y="1705163"/>
            <a:ext cx="4807326" cy="312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Gill Sans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5" name="Google Shape;175;p28"/>
          <p:cNvSpPr txBox="1"/>
          <p:nvPr>
            <p:ph idx="1" type="body"/>
          </p:nvPr>
        </p:nvSpPr>
        <p:spPr>
          <a:xfrm rot="5400000">
            <a:off x="1952072" y="-313549"/>
            <a:ext cx="4807326" cy="7161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3756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indent="-333756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indent="-333756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indent="-333756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indent="-333756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indent="-333756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indent="-333756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indent="-333756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indent="-333756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  <p:sp>
        <p:nvSpPr>
          <p:cNvPr id="176" name="Google Shape;176;p2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28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28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28"/>
          <p:cNvSpPr txBox="1"/>
          <p:nvPr>
            <p:ph idx="10" type="dt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0" name="Google Shape;180;p28"/>
          <p:cNvSpPr txBox="1"/>
          <p:nvPr>
            <p:ph idx="11" type="ftr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1" name="Google Shape;181;p28"/>
          <p:cNvSpPr txBox="1"/>
          <p:nvPr>
            <p:ph idx="12" type="sldNum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ontenu avec légende">
  <p:cSld name="3_Contenu avec légende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2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Google Shape;35;p12"/>
          <p:cNvSpPr txBox="1"/>
          <p:nvPr>
            <p:ph type="title"/>
          </p:nvPr>
        </p:nvSpPr>
        <p:spPr>
          <a:xfrm>
            <a:off x="767857" y="2647728"/>
            <a:ext cx="3031852" cy="172241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ill Sans"/>
              <a:buNone/>
              <a:defRPr b="0" sz="24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12"/>
          <p:cNvSpPr txBox="1"/>
          <p:nvPr>
            <p:ph idx="1" type="body"/>
          </p:nvPr>
        </p:nvSpPr>
        <p:spPr>
          <a:xfrm>
            <a:off x="4900928" y="1179829"/>
            <a:ext cx="6650991" cy="465821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4544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40"/>
              <a:buChar char="◼"/>
              <a:defRPr sz="2000">
                <a:solidFill>
                  <a:schemeClr val="lt1"/>
                </a:solidFill>
              </a:defRPr>
            </a:lvl1pPr>
            <a:lvl2pPr indent="-333756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 sz="1800">
                <a:solidFill>
                  <a:schemeClr val="lt1"/>
                </a:solidFill>
              </a:defRPr>
            </a:lvl2pPr>
            <a:lvl3pPr indent="-322072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Char char="◼"/>
              <a:defRPr sz="1600">
                <a:solidFill>
                  <a:schemeClr val="lt1"/>
                </a:solidFill>
              </a:defRPr>
            </a:lvl3pPr>
            <a:lvl4pPr indent="-310388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lt1"/>
                </a:solidFill>
              </a:defRPr>
            </a:lvl4pPr>
            <a:lvl5pPr indent="-310388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lt1"/>
                </a:solidFill>
              </a:defRPr>
            </a:lvl5pPr>
            <a:lvl6pPr indent="-310388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6pPr>
            <a:lvl7pPr indent="-310388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7pPr>
            <a:lvl8pPr indent="-310388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8pPr>
            <a:lvl9pPr indent="-310388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7" name="Google Shape;37;p12"/>
          <p:cNvSpPr txBox="1"/>
          <p:nvPr>
            <p:ph idx="10" type="dt"/>
          </p:nvPr>
        </p:nvSpPr>
        <p:spPr>
          <a:xfrm>
            <a:off x="7605951" y="6456916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2"/>
          <p:cNvSpPr txBox="1"/>
          <p:nvPr>
            <p:ph idx="11" type="ftr"/>
          </p:nvPr>
        </p:nvSpPr>
        <p:spPr>
          <a:xfrm>
            <a:off x="581192" y="6452590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2"/>
          <p:cNvSpPr txBox="1"/>
          <p:nvPr>
            <p:ph idx="12" type="sldNum"/>
          </p:nvPr>
        </p:nvSpPr>
        <p:spPr>
          <a:xfrm>
            <a:off x="10558300" y="6456916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40" name="Google Shape;40;p12"/>
          <p:cNvSpPr/>
          <p:nvPr/>
        </p:nvSpPr>
        <p:spPr>
          <a:xfrm rot="5400000">
            <a:off x="1415595" y="3435840"/>
            <a:ext cx="5760720" cy="914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ontenu avec légende">
  <p:cSld name="2_Contenu avec légende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3"/>
          <p:cNvSpPr/>
          <p:nvPr>
            <p:ph idx="2" type="pic"/>
          </p:nvPr>
        </p:nvSpPr>
        <p:spPr>
          <a:xfrm>
            <a:off x="0" y="0"/>
            <a:ext cx="4232275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43" name="Google Shape;43;p13"/>
          <p:cNvSpPr txBox="1"/>
          <p:nvPr>
            <p:ph type="title"/>
          </p:nvPr>
        </p:nvSpPr>
        <p:spPr>
          <a:xfrm>
            <a:off x="4900927" y="709565"/>
            <a:ext cx="6650991" cy="69940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Gill Sans"/>
              <a:buNone/>
              <a:defRPr b="0"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13"/>
          <p:cNvSpPr txBox="1"/>
          <p:nvPr>
            <p:ph idx="1" type="body"/>
          </p:nvPr>
        </p:nvSpPr>
        <p:spPr>
          <a:xfrm>
            <a:off x="4900928" y="1632857"/>
            <a:ext cx="6650991" cy="42051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544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40"/>
              <a:buChar char="◼"/>
              <a:defRPr sz="2000">
                <a:solidFill>
                  <a:schemeClr val="dk2"/>
                </a:solidFill>
              </a:defRPr>
            </a:lvl1pPr>
            <a:lvl2pPr indent="-333756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 sz="1800">
                <a:solidFill>
                  <a:schemeClr val="dk2"/>
                </a:solidFill>
              </a:defRPr>
            </a:lvl2pPr>
            <a:lvl3pPr indent="-322072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Char char="◼"/>
              <a:defRPr sz="1600">
                <a:solidFill>
                  <a:schemeClr val="dk2"/>
                </a:solidFill>
              </a:defRPr>
            </a:lvl3pPr>
            <a:lvl4pPr indent="-310388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4pPr>
            <a:lvl5pPr indent="-310388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5pPr>
            <a:lvl6pPr indent="-310388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6pPr>
            <a:lvl7pPr indent="-310388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7pPr>
            <a:lvl8pPr indent="-310388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8pPr>
            <a:lvl9pPr indent="-310388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5" name="Google Shape;45;p13"/>
          <p:cNvSpPr txBox="1"/>
          <p:nvPr>
            <p:ph idx="10" type="dt"/>
          </p:nvPr>
        </p:nvSpPr>
        <p:spPr>
          <a:xfrm>
            <a:off x="7605951" y="6456916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13"/>
          <p:cNvSpPr txBox="1"/>
          <p:nvPr>
            <p:ph idx="11" type="ftr"/>
          </p:nvPr>
        </p:nvSpPr>
        <p:spPr>
          <a:xfrm>
            <a:off x="581192" y="6452590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3"/>
          <p:cNvSpPr txBox="1"/>
          <p:nvPr>
            <p:ph idx="12" type="sldNum"/>
          </p:nvPr>
        </p:nvSpPr>
        <p:spPr>
          <a:xfrm>
            <a:off x="10558300" y="6456916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e de titre" type="title">
  <p:cSld name="TITLE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4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50;p14"/>
          <p:cNvSpPr txBox="1"/>
          <p:nvPr>
            <p:ph type="ctrTitle"/>
          </p:nvPr>
        </p:nvSpPr>
        <p:spPr>
          <a:xfrm>
            <a:off x="581191" y="1020431"/>
            <a:ext cx="10993549" cy="14750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Gill Sans"/>
              <a:buNone/>
              <a:defRPr sz="3600">
                <a:solidFill>
                  <a:srgbClr val="3F3F3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4"/>
          <p:cNvSpPr txBox="1"/>
          <p:nvPr>
            <p:ph idx="1" type="subTitle"/>
          </p:nvPr>
        </p:nvSpPr>
        <p:spPr>
          <a:xfrm>
            <a:off x="581194" y="2495445"/>
            <a:ext cx="10993546" cy="5903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72"/>
              <a:buNone/>
              <a:defRPr sz="1600" cap="none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8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104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2" name="Google Shape;52;p14"/>
          <p:cNvSpPr txBox="1"/>
          <p:nvPr>
            <p:ph idx="10" type="dt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4"/>
          <p:cNvSpPr txBox="1"/>
          <p:nvPr>
            <p:ph idx="11" type="ftr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14"/>
          <p:cNvSpPr txBox="1"/>
          <p:nvPr>
            <p:ph idx="12" type="sldNum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re de diapositive" showMasterSp="0">
  <p:cSld name="1_Titre de diapositive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0"/>
          <p:cNvSpPr/>
          <p:nvPr>
            <p:ph idx="2" type="pic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57" name="Google Shape;57;p10"/>
          <p:cNvSpPr/>
          <p:nvPr/>
        </p:nvSpPr>
        <p:spPr>
          <a:xfrm>
            <a:off x="446534" y="4284627"/>
            <a:ext cx="11292840" cy="2011678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10"/>
          <p:cNvSpPr txBox="1"/>
          <p:nvPr>
            <p:ph idx="1" type="subTitle"/>
          </p:nvPr>
        </p:nvSpPr>
        <p:spPr>
          <a:xfrm>
            <a:off x="581194" y="5695849"/>
            <a:ext cx="10993546" cy="5903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72"/>
              <a:buNone/>
              <a:defRPr sz="1600" cap="none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8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104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9" name="Google Shape;59;p10"/>
          <p:cNvSpPr/>
          <p:nvPr/>
        </p:nvSpPr>
        <p:spPr>
          <a:xfrm>
            <a:off x="446534" y="4114808"/>
            <a:ext cx="11292840" cy="914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60;p10"/>
          <p:cNvSpPr txBox="1"/>
          <p:nvPr>
            <p:ph type="ctrTitle"/>
          </p:nvPr>
        </p:nvSpPr>
        <p:spPr>
          <a:xfrm>
            <a:off x="581191" y="4220835"/>
            <a:ext cx="10993549" cy="14750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Gill Sans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contenu" type="obj">
  <p:cSld name="OBJEC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/>
          <p:nvPr>
            <p:ph type="title"/>
          </p:nvPr>
        </p:nvSpPr>
        <p:spPr>
          <a:xfrm>
            <a:off x="581192" y="702156"/>
            <a:ext cx="11029616" cy="118872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5"/>
          <p:cNvSpPr txBox="1"/>
          <p:nvPr>
            <p:ph idx="1" type="body"/>
          </p:nvPr>
        </p:nvSpPr>
        <p:spPr>
          <a:xfrm>
            <a:off x="581192" y="2340864"/>
            <a:ext cx="11029615" cy="363448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33756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indent="-333756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indent="-333756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indent="-333756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indent="-333756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indent="-333756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indent="-333756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indent="-333756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indent="-333756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0" type="dt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1" type="ftr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12" type="sldNum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-tête de section" type="secHead">
  <p:cSld name="SECTION_HEADER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6"/>
          <p:cNvSpPr/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16"/>
          <p:cNvSpPr txBox="1"/>
          <p:nvPr>
            <p:ph type="title"/>
          </p:nvPr>
        </p:nvSpPr>
        <p:spPr>
          <a:xfrm>
            <a:off x="581193" y="2393950"/>
            <a:ext cx="11029615" cy="214746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Gill Sans"/>
              <a:buNone/>
              <a:defRPr b="0" sz="3600" cap="none">
                <a:solidFill>
                  <a:srgbClr val="3F3F3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1" type="body"/>
          </p:nvPr>
        </p:nvSpPr>
        <p:spPr>
          <a:xfrm>
            <a:off x="581192" y="4541417"/>
            <a:ext cx="11029615" cy="6005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656"/>
              <a:buNone/>
              <a:defRPr sz="1800" cap="none">
                <a:solidFill>
                  <a:schemeClr val="accen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1" name="Google Shape;71;p16"/>
          <p:cNvSpPr txBox="1"/>
          <p:nvPr>
            <p:ph idx="10" type="dt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6"/>
          <p:cNvSpPr txBox="1"/>
          <p:nvPr>
            <p:ph idx="11" type="ftr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6"/>
          <p:cNvSpPr txBox="1"/>
          <p:nvPr>
            <p:ph idx="12" type="sldNum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ux contenus" type="twoObj">
  <p:cSld name="TWO_OBJECTS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/>
          <p:nvPr>
            <p:ph type="title"/>
          </p:nvPr>
        </p:nvSpPr>
        <p:spPr>
          <a:xfrm>
            <a:off x="581193" y="729658"/>
            <a:ext cx="11029616" cy="98833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" type="body"/>
          </p:nvPr>
        </p:nvSpPr>
        <p:spPr>
          <a:xfrm>
            <a:off x="581193" y="2228003"/>
            <a:ext cx="5194767" cy="36330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33756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indent="-333756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indent="-333756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indent="-333756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indent="-333756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indent="-333756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indent="-333756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indent="-333756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indent="-333756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2" type="body"/>
          </p:nvPr>
        </p:nvSpPr>
        <p:spPr>
          <a:xfrm>
            <a:off x="6416039" y="2228003"/>
            <a:ext cx="5194769" cy="36330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33756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indent="-333756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indent="-333756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indent="-333756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indent="-333756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indent="-333756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indent="-333756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indent="-333756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indent="-333756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  <p:sp>
        <p:nvSpPr>
          <p:cNvPr id="78" name="Google Shape;78;p17"/>
          <p:cNvSpPr txBox="1"/>
          <p:nvPr>
            <p:ph idx="10" type="dt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7"/>
          <p:cNvSpPr txBox="1"/>
          <p:nvPr>
            <p:ph idx="11" type="ftr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7"/>
          <p:cNvSpPr txBox="1"/>
          <p:nvPr>
            <p:ph idx="12" type="sldNum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ison">
  <p:cSld name="Comparaison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8"/>
          <p:cNvSpPr txBox="1"/>
          <p:nvPr>
            <p:ph type="title"/>
          </p:nvPr>
        </p:nvSpPr>
        <p:spPr>
          <a:xfrm>
            <a:off x="581193" y="729658"/>
            <a:ext cx="11029616" cy="98833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" type="body"/>
          </p:nvPr>
        </p:nvSpPr>
        <p:spPr>
          <a:xfrm>
            <a:off x="581191" y="2905648"/>
            <a:ext cx="5194769" cy="5577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208"/>
              <a:buNone/>
              <a:defRPr b="1" sz="2400">
                <a:solidFill>
                  <a:schemeClr val="accen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4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472"/>
              <a:buNone/>
              <a:defRPr b="1" sz="1600"/>
            </a:lvl9pPr>
          </a:lstStyle>
          <a:p/>
        </p:txBody>
      </p:sp>
      <p:sp>
        <p:nvSpPr>
          <p:cNvPr id="84" name="Google Shape;84;p18"/>
          <p:cNvSpPr txBox="1"/>
          <p:nvPr>
            <p:ph idx="2" type="body"/>
          </p:nvPr>
        </p:nvSpPr>
        <p:spPr>
          <a:xfrm>
            <a:off x="581194" y="3580809"/>
            <a:ext cx="5194766" cy="2934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3756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indent="-333756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indent="-333756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indent="-333756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indent="-333756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indent="-333756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indent="-333756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indent="-333756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indent="-333756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  <p:sp>
        <p:nvSpPr>
          <p:cNvPr id="85" name="Google Shape;85;p18"/>
          <p:cNvSpPr txBox="1"/>
          <p:nvPr>
            <p:ph idx="3" type="body"/>
          </p:nvPr>
        </p:nvSpPr>
        <p:spPr>
          <a:xfrm>
            <a:off x="6416039" y="2905649"/>
            <a:ext cx="5194770" cy="55337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208"/>
              <a:buFont typeface="Noto Sans Symbols"/>
              <a:buNone/>
              <a:defRPr b="1" sz="2400">
                <a:solidFill>
                  <a:schemeClr val="accen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4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472"/>
              <a:buNone/>
              <a:defRPr b="1" sz="1600"/>
            </a:lvl9pPr>
          </a:lstStyle>
          <a:p/>
        </p:txBody>
      </p:sp>
      <p:sp>
        <p:nvSpPr>
          <p:cNvPr id="86" name="Google Shape;86;p18"/>
          <p:cNvSpPr txBox="1"/>
          <p:nvPr>
            <p:ph idx="4" type="body"/>
          </p:nvPr>
        </p:nvSpPr>
        <p:spPr>
          <a:xfrm>
            <a:off x="6416037" y="3580809"/>
            <a:ext cx="5194771" cy="2934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3756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indent="-333756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indent="-333756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indent="-333756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indent="-333756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indent="-333756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indent="-333756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indent="-333756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indent="-333756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  <p:sp>
        <p:nvSpPr>
          <p:cNvPr id="87" name="Google Shape;87;p18"/>
          <p:cNvSpPr txBox="1"/>
          <p:nvPr>
            <p:ph idx="10" type="dt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18"/>
          <p:cNvSpPr txBox="1"/>
          <p:nvPr>
            <p:ph idx="11" type="ftr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18"/>
          <p:cNvSpPr txBox="1"/>
          <p:nvPr>
            <p:ph idx="12" type="sldNum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3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2.xml"/><Relationship Id="rId10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2.xml"/><Relationship Id="rId2" Type="http://schemas.openxmlformats.org/officeDocument/2006/relationships/slideLayout" Target="../slideLayouts/slideLayout3.xml"/><Relationship Id="rId3" Type="http://schemas.openxmlformats.org/officeDocument/2006/relationships/slideLayout" Target="../slideLayouts/slideLayout4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Relationship Id="rId15" Type="http://schemas.openxmlformats.org/officeDocument/2006/relationships/slideLayout" Target="../slideLayouts/slideLayout16.xml"/><Relationship Id="rId14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8.xml"/><Relationship Id="rId1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6.xml"/><Relationship Id="rId19" Type="http://schemas.openxmlformats.org/officeDocument/2006/relationships/theme" Target="../theme/theme2.xml"/><Relationship Id="rId6" Type="http://schemas.openxmlformats.org/officeDocument/2006/relationships/slideLayout" Target="../slideLayouts/slideLayout7.xml"/><Relationship Id="rId1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8.xml"/><Relationship Id="rId8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9"/>
          <p:cNvSpPr txBox="1"/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2800"/>
              <a:buFont typeface="Gill Sans"/>
              <a:buNone/>
              <a:defRPr b="0" i="0" sz="2800" u="none" cap="none" strike="noStrike">
                <a:solidFill>
                  <a:srgbClr val="FEFEFE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9"/>
          <p:cNvSpPr txBox="1"/>
          <p:nvPr>
            <p:ph idx="1" type="body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33756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656"/>
              <a:buFont typeface="Noto Sans Symbols"/>
              <a:buChar char="◼"/>
              <a:defRPr b="0" i="0" sz="1800" u="none" cap="none" strike="noStrike">
                <a:solidFill>
                  <a:srgbClr val="FEFEFE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22072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72"/>
              <a:buFont typeface="Noto Sans Symbols"/>
              <a:buChar char="◼"/>
              <a:defRPr b="0" i="0" sz="1600" u="none" cap="none" strike="noStrike">
                <a:solidFill>
                  <a:srgbClr val="FEFEFE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10388" lvl="2" marL="1371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288"/>
              <a:buFont typeface="Noto Sans Symbols"/>
              <a:buChar char="◼"/>
              <a:defRPr b="0" i="0" sz="1400" u="none" cap="none" strike="noStrike">
                <a:solidFill>
                  <a:srgbClr val="FEFEFE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98703" lvl="3" marL="18288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104"/>
              <a:buFont typeface="Noto Sans Symbols"/>
              <a:buChar char="◼"/>
              <a:defRPr b="0" i="0" sz="1200" u="none" cap="none" strike="noStrike">
                <a:solidFill>
                  <a:srgbClr val="FEFEFE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98704" lvl="4" marL="22860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104"/>
              <a:buFont typeface="Noto Sans Symbols"/>
              <a:buChar char="◼"/>
              <a:defRPr b="0" i="0" sz="1200" u="none" cap="none" strike="noStrike">
                <a:solidFill>
                  <a:srgbClr val="FEFEFE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98704" lvl="5" marL="2743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 Symbols"/>
              <a:buChar char="◼"/>
              <a:defRPr b="0" i="0" sz="1200" u="none" cap="none" strike="noStrike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98704" lvl="6" marL="3200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 Symbols"/>
              <a:buChar char="◼"/>
              <a:defRPr b="0" i="0" sz="1200" u="none" cap="none" strike="noStrike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98703" lvl="7" marL="3657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 Symbols"/>
              <a:buChar char="◼"/>
              <a:defRPr b="0" i="0" sz="1200" u="none" cap="none" strike="noStrike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98703" lvl="8" marL="4114800" marR="0" rtl="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ts val="1104"/>
              <a:buFont typeface="Noto Sans Symbols"/>
              <a:buChar char="◼"/>
              <a:defRPr b="0" i="0" sz="1200" u="none" cap="none" strike="noStrike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2" name="Google Shape;12;p9"/>
          <p:cNvSpPr txBox="1"/>
          <p:nvPr>
            <p:ph idx="10" type="dt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rgbClr val="FEFEFE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3" name="Google Shape;13;p9"/>
          <p:cNvSpPr txBox="1"/>
          <p:nvPr>
            <p:ph idx="11" type="ftr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rgbClr val="FEFEFE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4" name="Google Shape;14;p9"/>
          <p:cNvSpPr txBox="1"/>
          <p:nvPr>
            <p:ph idx="12" type="sldNum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EFEFE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EFEFE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EFEFE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EFEFE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EFEFE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EFEFE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EFEFE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EFEFE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EFEFE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15" name="Google Shape;15;p9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7;p9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8"/>
          <p:cNvSpPr txBox="1"/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Gill Sans"/>
              <a:buNone/>
              <a:defRPr b="0" i="0" sz="28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8"/>
          <p:cNvSpPr txBox="1"/>
          <p:nvPr>
            <p:ph idx="1" type="body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33756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656"/>
              <a:buFont typeface="Noto Sans Symbols"/>
              <a:buChar char="◼"/>
              <a:defRPr b="0" i="0" sz="18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22072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72"/>
              <a:buFont typeface="Noto Sans Symbols"/>
              <a:buChar char="◼"/>
              <a:defRPr b="0" i="0" sz="16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10388" lvl="2" marL="1371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288"/>
              <a:buFont typeface="Noto Sans Symbols"/>
              <a:buChar char="◼"/>
              <a:defRPr b="0" i="0" sz="14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98703" lvl="3" marL="18288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104"/>
              <a:buFont typeface="Noto Sans Symbols"/>
              <a:buChar char="◼"/>
              <a:defRPr b="0" i="0" sz="12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98704" lvl="4" marL="22860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104"/>
              <a:buFont typeface="Noto Sans Symbols"/>
              <a:buChar char="◼"/>
              <a:defRPr b="0" i="0" sz="12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98704" lvl="5" marL="2743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 Symbols"/>
              <a:buChar char="◼"/>
              <a:defRPr b="0" i="0" sz="1200" u="none" cap="none" strike="noStrik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98704" lvl="6" marL="3200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 Symbols"/>
              <a:buChar char="◼"/>
              <a:defRPr b="0" i="0" sz="1200" u="none" cap="none" strike="noStrik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98703" lvl="7" marL="3657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 Symbols"/>
              <a:buChar char="◼"/>
              <a:defRPr b="0" i="0" sz="1200" u="none" cap="none" strike="noStrik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98703" lvl="8" marL="4114800" marR="0" rtl="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ts val="1104"/>
              <a:buFont typeface="Noto Sans Symbols"/>
              <a:buChar char="◼"/>
              <a:defRPr b="0" i="0" sz="1200" u="none" cap="none" strike="noStrik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27" name="Google Shape;27;p8"/>
          <p:cNvSpPr txBox="1"/>
          <p:nvPr>
            <p:ph idx="10" type="dt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28" name="Google Shape;28;p8"/>
          <p:cNvSpPr txBox="1"/>
          <p:nvPr>
            <p:ph idx="11" type="ftr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29" name="Google Shape;29;p8"/>
          <p:cNvSpPr txBox="1"/>
          <p:nvPr>
            <p:ph idx="12" type="sldNum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30" name="Google Shape;30;p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31;p8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8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5" r:id="rId15"/>
    <p:sldLayoutId id="2147483666" r:id="rId16"/>
    <p:sldLayoutId id="2147483667" r:id="rId17"/>
    <p:sldLayoutId id="2147483668" r:id="rId1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Relationship Id="rId4" Type="http://schemas.openxmlformats.org/officeDocument/2006/relationships/image" Target="../media/image1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Relationship Id="rId4" Type="http://schemas.openxmlformats.org/officeDocument/2006/relationships/image" Target="../media/image6.png"/><Relationship Id="rId5" Type="http://schemas.openxmlformats.org/officeDocument/2006/relationships/image" Target="../media/image19.png"/><Relationship Id="rId6" Type="http://schemas.openxmlformats.org/officeDocument/2006/relationships/image" Target="../media/image16.png"/><Relationship Id="rId7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0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1.png"/><Relationship Id="rId4" Type="http://schemas.openxmlformats.org/officeDocument/2006/relationships/image" Target="../media/image18.png"/><Relationship Id="rId9" Type="http://schemas.openxmlformats.org/officeDocument/2006/relationships/image" Target="../media/image20.png"/><Relationship Id="rId5" Type="http://schemas.openxmlformats.org/officeDocument/2006/relationships/image" Target="../media/image9.png"/><Relationship Id="rId6" Type="http://schemas.openxmlformats.org/officeDocument/2006/relationships/image" Target="../media/image24.png"/><Relationship Id="rId7" Type="http://schemas.openxmlformats.org/officeDocument/2006/relationships/image" Target="../media/image22.png"/><Relationship Id="rId8" Type="http://schemas.openxmlformats.org/officeDocument/2006/relationships/image" Target="../media/image2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2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0.png"/><Relationship Id="rId4" Type="http://schemas.openxmlformats.org/officeDocument/2006/relationships/image" Target="../media/image4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3.png"/><Relationship Id="rId4" Type="http://schemas.openxmlformats.org/officeDocument/2006/relationships/image" Target="../media/image35.png"/><Relationship Id="rId5" Type="http://schemas.openxmlformats.org/officeDocument/2006/relationships/image" Target="../media/image4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6.png"/><Relationship Id="rId4" Type="http://schemas.openxmlformats.org/officeDocument/2006/relationships/image" Target="../media/image34.png"/><Relationship Id="rId5" Type="http://schemas.openxmlformats.org/officeDocument/2006/relationships/image" Target="../media/image3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1.png"/><Relationship Id="rId4" Type="http://schemas.openxmlformats.org/officeDocument/2006/relationships/image" Target="../media/image3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1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1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1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92" name="Google Shape;192;p1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7880" l="0" r="0" t="788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1"/>
          <p:cNvSpPr/>
          <p:nvPr/>
        </p:nvSpPr>
        <p:spPr>
          <a:xfrm>
            <a:off x="447234" y="4219240"/>
            <a:ext cx="11301984" cy="94997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1"/>
          <p:cNvSpPr/>
          <p:nvPr/>
        </p:nvSpPr>
        <p:spPr>
          <a:xfrm>
            <a:off x="447234" y="4376057"/>
            <a:ext cx="11303626" cy="203470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1"/>
          <p:cNvSpPr txBox="1"/>
          <p:nvPr>
            <p:ph type="ctrTitle"/>
          </p:nvPr>
        </p:nvSpPr>
        <p:spPr>
          <a:xfrm>
            <a:off x="609599" y="4572000"/>
            <a:ext cx="10965141" cy="89524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Gill Sans"/>
              <a:buNone/>
            </a:pPr>
            <a:r>
              <a:rPr lang="fr-FR" sz="6000">
                <a:solidFill>
                  <a:schemeClr val="lt1"/>
                </a:solidFill>
              </a:rPr>
              <a:t>C</a:t>
            </a:r>
            <a:r>
              <a:rPr lang="fr-FR" sz="4000">
                <a:solidFill>
                  <a:schemeClr val="lt1"/>
                </a:solidFill>
              </a:rPr>
              <a:t>HOO</a:t>
            </a:r>
            <a:r>
              <a:rPr lang="fr-FR" sz="6000">
                <a:solidFill>
                  <a:schemeClr val="accent1"/>
                </a:solidFill>
              </a:rPr>
              <a:t>Z</a:t>
            </a:r>
            <a:r>
              <a:rPr lang="fr-FR" sz="4000">
                <a:solidFill>
                  <a:schemeClr val="accent1"/>
                </a:solidFill>
              </a:rPr>
              <a:t>EN</a:t>
            </a:r>
            <a:endParaRPr sz="4000">
              <a:solidFill>
                <a:schemeClr val="accent1"/>
              </a:solidFill>
            </a:endParaRPr>
          </a:p>
        </p:txBody>
      </p:sp>
      <p:sp>
        <p:nvSpPr>
          <p:cNvPr id="196" name="Google Shape;196;p1"/>
          <p:cNvSpPr txBox="1"/>
          <p:nvPr>
            <p:ph idx="1" type="subTitle"/>
          </p:nvPr>
        </p:nvSpPr>
        <p:spPr>
          <a:xfrm>
            <a:off x="609598" y="5504576"/>
            <a:ext cx="10965142" cy="4474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72"/>
              <a:buNone/>
            </a:pPr>
            <a:r>
              <a:rPr lang="fr-FR"/>
              <a:t>CHOISISSEZ VOS FILMS &amp; SÉRIES SANS PRISES DE TÊTE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920"/>
              </a:spcBef>
              <a:spcAft>
                <a:spcPts val="0"/>
              </a:spcAft>
              <a:buSzPts val="1472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126075becae_0_23"/>
          <p:cNvSpPr txBox="1"/>
          <p:nvPr>
            <p:ph type="title"/>
          </p:nvPr>
        </p:nvSpPr>
        <p:spPr>
          <a:xfrm>
            <a:off x="2734672" y="1017214"/>
            <a:ext cx="6651000" cy="699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Gill Sans"/>
              <a:buNone/>
            </a:pPr>
            <a:r>
              <a:rPr lang="fr-FR" sz="4000"/>
              <a:t>Quentin</a:t>
            </a:r>
            <a:endParaRPr/>
          </a:p>
        </p:txBody>
      </p:sp>
      <p:sp>
        <p:nvSpPr>
          <p:cNvPr id="300" name="Google Shape;300;g126075becae_0_23"/>
          <p:cNvSpPr txBox="1"/>
          <p:nvPr/>
        </p:nvSpPr>
        <p:spPr>
          <a:xfrm>
            <a:off x="371925" y="1827300"/>
            <a:ext cx="57132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BF6210"/>
              </a:buClr>
              <a:buSzPts val="2000"/>
              <a:buFont typeface="Gill Sans"/>
              <a:buChar char="●"/>
            </a:pPr>
            <a:r>
              <a:rPr lang="fr-FR" sz="2000">
                <a:solidFill>
                  <a:srgbClr val="BF6210"/>
                </a:solidFill>
                <a:latin typeface="Gill Sans"/>
                <a:ea typeface="Gill Sans"/>
                <a:cs typeface="Gill Sans"/>
                <a:sym typeface="Gill Sans"/>
              </a:rPr>
              <a:t>Création/Redesign de la page détail d’un film (listes principales et recherche</a:t>
            </a:r>
            <a:endParaRPr sz="2000">
              <a:solidFill>
                <a:srgbClr val="BF621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301" name="Google Shape;301;g126075becae_0_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76425" y="1827289"/>
            <a:ext cx="2691873" cy="483668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g126075becae_0_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40590" y="1827300"/>
            <a:ext cx="2615661" cy="4836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126075becae_0_34"/>
          <p:cNvSpPr txBox="1"/>
          <p:nvPr>
            <p:ph type="title"/>
          </p:nvPr>
        </p:nvSpPr>
        <p:spPr>
          <a:xfrm>
            <a:off x="2734672" y="1017214"/>
            <a:ext cx="6651000" cy="699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Gill Sans"/>
              <a:buNone/>
            </a:pPr>
            <a:r>
              <a:rPr lang="fr-FR" sz="4000"/>
              <a:t>Quentin</a:t>
            </a:r>
            <a:endParaRPr/>
          </a:p>
        </p:txBody>
      </p:sp>
      <p:sp>
        <p:nvSpPr>
          <p:cNvPr id="309" name="Google Shape;309;g126075becae_0_34"/>
          <p:cNvSpPr txBox="1"/>
          <p:nvPr/>
        </p:nvSpPr>
        <p:spPr>
          <a:xfrm>
            <a:off x="371925" y="1827300"/>
            <a:ext cx="57132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BF6210"/>
              </a:buClr>
              <a:buSzPts val="2000"/>
              <a:buFont typeface="Gill Sans"/>
              <a:buChar char="●"/>
            </a:pPr>
            <a:r>
              <a:rPr lang="fr-FR" sz="2000">
                <a:solidFill>
                  <a:srgbClr val="BF6210"/>
                </a:solidFill>
                <a:latin typeface="Gill Sans"/>
                <a:ea typeface="Gill Sans"/>
                <a:cs typeface="Gill Sans"/>
                <a:sym typeface="Gill Sans"/>
              </a:rPr>
              <a:t>Redesign de la page de recherche</a:t>
            </a:r>
            <a:endParaRPr sz="2000">
              <a:solidFill>
                <a:srgbClr val="BF621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556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BF6210"/>
              </a:buClr>
              <a:buSzPts val="2000"/>
              <a:buFont typeface="Gill Sans"/>
              <a:buChar char="●"/>
            </a:pPr>
            <a:r>
              <a:rPr lang="fr-FR" sz="2000">
                <a:solidFill>
                  <a:srgbClr val="BF6210"/>
                </a:solidFill>
                <a:latin typeface="Gill Sans"/>
                <a:ea typeface="Gill Sans"/>
                <a:cs typeface="Gill Sans"/>
                <a:sym typeface="Gill Sans"/>
              </a:rPr>
              <a:t>Ajout du bouton de recherche dans la barre des tabs</a:t>
            </a:r>
            <a:endParaRPr sz="2000">
              <a:solidFill>
                <a:srgbClr val="BF621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310" name="Google Shape;310;g126075becae_0_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975" y="4525450"/>
            <a:ext cx="5772150" cy="118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g126075becae_0_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74299" y="1499951"/>
            <a:ext cx="3415925" cy="5203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1116f14b08d_0_51"/>
          <p:cNvSpPr txBox="1"/>
          <p:nvPr>
            <p:ph type="title"/>
          </p:nvPr>
        </p:nvSpPr>
        <p:spPr>
          <a:xfrm>
            <a:off x="767857" y="2647728"/>
            <a:ext cx="3031800" cy="172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fr-FR"/>
              <a:t>Choo</a:t>
            </a:r>
            <a:r>
              <a:rPr lang="fr-FR">
                <a:solidFill>
                  <a:schemeClr val="accent1"/>
                </a:solidFill>
              </a:rPr>
              <a:t>Zen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318" name="Google Shape;318;g1116f14b08d_0_51"/>
          <p:cNvSpPr txBox="1"/>
          <p:nvPr>
            <p:ph idx="1" type="body"/>
          </p:nvPr>
        </p:nvSpPr>
        <p:spPr>
          <a:xfrm>
            <a:off x="4900925" y="1179827"/>
            <a:ext cx="6651000" cy="234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buSzPts val="1840"/>
              <a:buNone/>
            </a:pPr>
            <a:r>
              <a:rPr b="1" i="1" lang="fr-FR" sz="5000"/>
              <a:t>Julien Sibille</a:t>
            </a:r>
            <a:endParaRPr b="1" i="1" sz="5000"/>
          </a:p>
        </p:txBody>
      </p:sp>
      <p:sp>
        <p:nvSpPr>
          <p:cNvPr id="319" name="Google Shape;319;g1116f14b08d_0_51"/>
          <p:cNvSpPr txBox="1"/>
          <p:nvPr/>
        </p:nvSpPr>
        <p:spPr>
          <a:xfrm>
            <a:off x="4773675" y="3524025"/>
            <a:ext cx="68295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BF6210"/>
              </a:buClr>
              <a:buSzPts val="1800"/>
              <a:buFont typeface="Gill Sans"/>
              <a:buChar char="●"/>
            </a:pPr>
            <a:r>
              <a:rPr b="1" i="0" lang="fr-FR" sz="1800" u="none" cap="none" strike="noStrike">
                <a:solidFill>
                  <a:srgbClr val="BF6210"/>
                </a:solidFill>
                <a:latin typeface="Gill Sans"/>
                <a:ea typeface="Gill Sans"/>
                <a:cs typeface="Gill Sans"/>
                <a:sym typeface="Gill Sans"/>
              </a:rPr>
              <a:t>Développeur </a:t>
            </a:r>
            <a:endParaRPr b="1" i="0" sz="1800" u="none" cap="none" strike="noStrike">
              <a:solidFill>
                <a:srgbClr val="BF621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429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BF6210"/>
              </a:buClr>
              <a:buSzPts val="1800"/>
              <a:buFont typeface="Gill Sans"/>
              <a:buChar char="●"/>
            </a:pPr>
            <a:r>
              <a:rPr b="1" i="0" lang="fr-FR" sz="1800" u="none" cap="none" strike="noStrike">
                <a:solidFill>
                  <a:srgbClr val="BF6210"/>
                </a:solidFill>
                <a:latin typeface="Gill Sans"/>
                <a:ea typeface="Gill Sans"/>
                <a:cs typeface="Gill Sans"/>
                <a:sym typeface="Gill Sans"/>
              </a:rPr>
              <a:t>Testeur</a:t>
            </a:r>
            <a:endParaRPr b="1" i="0" sz="1800" u="none" cap="none" strike="noStrike">
              <a:solidFill>
                <a:srgbClr val="BF621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1116f14b08d_0_7"/>
          <p:cNvSpPr txBox="1"/>
          <p:nvPr>
            <p:ph type="title"/>
          </p:nvPr>
        </p:nvSpPr>
        <p:spPr>
          <a:xfrm>
            <a:off x="2734672" y="1017214"/>
            <a:ext cx="6651000" cy="699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Gill Sans"/>
              <a:buNone/>
            </a:pPr>
            <a:r>
              <a:rPr lang="fr-FR" sz="4000"/>
              <a:t>Julien</a:t>
            </a:r>
            <a:endParaRPr/>
          </a:p>
        </p:txBody>
      </p:sp>
      <p:sp>
        <p:nvSpPr>
          <p:cNvPr id="326" name="Google Shape;326;g1116f14b08d_0_7"/>
          <p:cNvSpPr txBox="1"/>
          <p:nvPr/>
        </p:nvSpPr>
        <p:spPr>
          <a:xfrm>
            <a:off x="171975" y="2041475"/>
            <a:ext cx="5997900" cy="43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BF6210"/>
              </a:buClr>
              <a:buSzPts val="2000"/>
              <a:buFont typeface="Gill Sans"/>
              <a:buChar char="●"/>
            </a:pPr>
            <a:r>
              <a:rPr b="1" i="0" lang="fr-FR" sz="2000" u="none" cap="none" strike="noStrike">
                <a:solidFill>
                  <a:srgbClr val="BF6210"/>
                </a:solidFill>
                <a:latin typeface="Gill Sans"/>
                <a:ea typeface="Gill Sans"/>
                <a:cs typeface="Gill Sans"/>
                <a:sym typeface="Gill Sans"/>
              </a:rPr>
              <a:t>Ajout de nouveaux modèles dans la base</a:t>
            </a:r>
            <a:endParaRPr b="1" i="0" sz="2000" u="none" cap="none" strike="noStrike">
              <a:solidFill>
                <a:srgbClr val="BF621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556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F6210"/>
              </a:buClr>
              <a:buSzPts val="2000"/>
              <a:buFont typeface="Gill Sans"/>
              <a:buChar char="○"/>
            </a:pPr>
            <a:r>
              <a:rPr lang="fr-FR" sz="2000">
                <a:solidFill>
                  <a:srgbClr val="BF6210"/>
                </a:solidFill>
                <a:latin typeface="Gill Sans"/>
                <a:ea typeface="Gill Sans"/>
                <a:cs typeface="Gill Sans"/>
                <a:sym typeface="Gill Sans"/>
              </a:rPr>
              <a:t>GroupList</a:t>
            </a:r>
            <a:endParaRPr b="0" i="0" sz="2000" u="none" cap="none" strike="noStrike">
              <a:solidFill>
                <a:srgbClr val="BF621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556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F6210"/>
              </a:buClr>
              <a:buSzPts val="2000"/>
              <a:buFont typeface="Gill Sans"/>
              <a:buChar char="○"/>
            </a:pPr>
            <a:r>
              <a:rPr lang="fr-FR" sz="2000">
                <a:solidFill>
                  <a:srgbClr val="BF6210"/>
                </a:solidFill>
                <a:latin typeface="Gill Sans"/>
                <a:ea typeface="Gill Sans"/>
                <a:cs typeface="Gill Sans"/>
                <a:sym typeface="Gill Sans"/>
              </a:rPr>
              <a:t>MemberLevel</a:t>
            </a:r>
            <a:endParaRPr b="0" i="0" sz="2000" u="none" cap="none" strike="noStrike">
              <a:solidFill>
                <a:srgbClr val="BF621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556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F6210"/>
              </a:buClr>
              <a:buSzPts val="2000"/>
              <a:buFont typeface="Gill Sans"/>
              <a:buChar char="○"/>
            </a:pPr>
            <a:r>
              <a:rPr lang="fr-FR" sz="2000">
                <a:solidFill>
                  <a:srgbClr val="BF6210"/>
                </a:solidFill>
                <a:latin typeface="Gill Sans"/>
                <a:ea typeface="Gill Sans"/>
                <a:cs typeface="Gill Sans"/>
                <a:sym typeface="Gill Sans"/>
              </a:rPr>
              <a:t>GroupLevel</a:t>
            </a:r>
            <a:endParaRPr b="0" i="0" sz="2000" u="none" cap="none" strike="noStrike">
              <a:solidFill>
                <a:srgbClr val="BF621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556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F6210"/>
              </a:buClr>
              <a:buSzPts val="2000"/>
              <a:buFont typeface="Gill Sans"/>
              <a:buChar char="○"/>
            </a:pPr>
            <a:r>
              <a:rPr lang="fr-FR" sz="2000">
                <a:solidFill>
                  <a:srgbClr val="BF6210"/>
                </a:solidFill>
                <a:latin typeface="Gill Sans"/>
                <a:ea typeface="Gill Sans"/>
                <a:cs typeface="Gill Sans"/>
                <a:sym typeface="Gill Sans"/>
              </a:rPr>
              <a:t>IsPartOf</a:t>
            </a:r>
            <a:endParaRPr b="0" i="0" sz="2000" u="none" cap="none" strike="noStrike">
              <a:solidFill>
                <a:srgbClr val="BF621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556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F6210"/>
              </a:buClr>
              <a:buSzPts val="2000"/>
              <a:buFont typeface="Gill Sans"/>
              <a:buChar char="○"/>
            </a:pPr>
            <a:r>
              <a:rPr lang="fr-FR" sz="2000">
                <a:solidFill>
                  <a:srgbClr val="BF6210"/>
                </a:solidFill>
                <a:latin typeface="Gill Sans"/>
                <a:ea typeface="Gill Sans"/>
                <a:cs typeface="Gill Sans"/>
                <a:sym typeface="Gill Sans"/>
              </a:rPr>
              <a:t>IsFriendWith</a:t>
            </a:r>
            <a:endParaRPr sz="2000">
              <a:solidFill>
                <a:srgbClr val="BF621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556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F6210"/>
              </a:buClr>
              <a:buSzPts val="2000"/>
              <a:buFont typeface="Gill Sans"/>
              <a:buChar char="○"/>
            </a:pPr>
            <a:r>
              <a:rPr lang="fr-FR" sz="2000">
                <a:solidFill>
                  <a:srgbClr val="BF6210"/>
                </a:solidFill>
                <a:latin typeface="Gill Sans"/>
                <a:ea typeface="Gill Sans"/>
                <a:cs typeface="Gill Sans"/>
                <a:sym typeface="Gill Sans"/>
              </a:rPr>
              <a:t>HasReviewed</a:t>
            </a:r>
            <a:endParaRPr sz="2000">
              <a:solidFill>
                <a:srgbClr val="BF621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556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F6210"/>
              </a:buClr>
              <a:buSzPts val="2000"/>
              <a:buFont typeface="Gill Sans"/>
              <a:buChar char="○"/>
            </a:pPr>
            <a:r>
              <a:rPr lang="fr-FR" sz="2000">
                <a:solidFill>
                  <a:srgbClr val="BF6210"/>
                </a:solidFill>
                <a:latin typeface="Gill Sans"/>
                <a:ea typeface="Gill Sans"/>
                <a:cs typeface="Gill Sans"/>
                <a:sym typeface="Gill Sans"/>
              </a:rPr>
              <a:t>HasProposed</a:t>
            </a:r>
            <a:endParaRPr sz="2000">
              <a:solidFill>
                <a:srgbClr val="BF621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BF621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327" name="Google Shape;327;g1116f14b08d_0_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69875" y="1981726"/>
            <a:ext cx="5855326" cy="43062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184dedd764_1_1"/>
          <p:cNvSpPr txBox="1"/>
          <p:nvPr>
            <p:ph type="title"/>
          </p:nvPr>
        </p:nvSpPr>
        <p:spPr>
          <a:xfrm>
            <a:off x="2734672" y="1017214"/>
            <a:ext cx="6651000" cy="699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Gill Sans"/>
              <a:buNone/>
            </a:pPr>
            <a:r>
              <a:rPr lang="fr-FR" sz="4000"/>
              <a:t>Julien</a:t>
            </a:r>
            <a:endParaRPr/>
          </a:p>
        </p:txBody>
      </p:sp>
      <p:sp>
        <p:nvSpPr>
          <p:cNvPr id="334" name="Google Shape;334;g1184dedd764_1_1"/>
          <p:cNvSpPr txBox="1"/>
          <p:nvPr/>
        </p:nvSpPr>
        <p:spPr>
          <a:xfrm>
            <a:off x="882700" y="1716525"/>
            <a:ext cx="10649400" cy="29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BF6210"/>
              </a:buClr>
              <a:buSzPts val="2000"/>
              <a:buFont typeface="Gill Sans"/>
              <a:buChar char="●"/>
            </a:pPr>
            <a:r>
              <a:rPr b="0" i="0" lang="fr-FR" sz="2000" u="none" cap="none" strike="noStrike">
                <a:solidFill>
                  <a:srgbClr val="BF6210"/>
                </a:solidFill>
                <a:latin typeface="Gill Sans"/>
                <a:ea typeface="Gill Sans"/>
                <a:cs typeface="Gill Sans"/>
                <a:sym typeface="Gill Sans"/>
              </a:rPr>
              <a:t>Ajout automatique des </a:t>
            </a:r>
            <a:r>
              <a:rPr lang="fr-FR" sz="2000">
                <a:solidFill>
                  <a:srgbClr val="BF6210"/>
                </a:solidFill>
                <a:latin typeface="Gill Sans"/>
                <a:ea typeface="Gill Sans"/>
                <a:cs typeface="Gill Sans"/>
                <a:sym typeface="Gill Sans"/>
              </a:rPr>
              <a:t>MemberLevel et GroupLevel </a:t>
            </a:r>
            <a:r>
              <a:rPr b="0" i="0" lang="fr-FR" sz="2000" u="none" cap="none" strike="noStrike">
                <a:solidFill>
                  <a:srgbClr val="BF6210"/>
                </a:solidFill>
                <a:latin typeface="Gill Sans"/>
                <a:ea typeface="Gill Sans"/>
                <a:cs typeface="Gill Sans"/>
                <a:sym typeface="Gill Sans"/>
              </a:rPr>
              <a:t>dans la base de données</a:t>
            </a:r>
            <a:endParaRPr b="0" i="0" sz="2000" u="none" cap="none" strike="noStrike">
              <a:solidFill>
                <a:srgbClr val="BF621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556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BF6210"/>
              </a:buClr>
              <a:buSzPts val="2000"/>
              <a:buFont typeface="Gill Sans"/>
              <a:buChar char="●"/>
            </a:pPr>
            <a:r>
              <a:rPr b="0" i="0" lang="fr-FR" sz="2000" u="none" cap="none" strike="noStrike">
                <a:solidFill>
                  <a:srgbClr val="BF6210"/>
                </a:solidFill>
                <a:latin typeface="Gill Sans"/>
                <a:ea typeface="Gill Sans"/>
                <a:cs typeface="Gill Sans"/>
                <a:sym typeface="Gill Sans"/>
              </a:rPr>
              <a:t>Création d</a:t>
            </a:r>
            <a:r>
              <a:rPr lang="fr-FR" sz="2000">
                <a:solidFill>
                  <a:srgbClr val="BF6210"/>
                </a:solidFill>
                <a:latin typeface="Gill Sans"/>
                <a:ea typeface="Gill Sans"/>
                <a:cs typeface="Gill Sans"/>
                <a:sym typeface="Gill Sans"/>
              </a:rPr>
              <a:t>es</a:t>
            </a:r>
            <a:r>
              <a:rPr b="0" i="0" lang="fr-FR" sz="2000" u="none" cap="none" strike="noStrike">
                <a:solidFill>
                  <a:srgbClr val="BF6210"/>
                </a:solidFill>
                <a:latin typeface="Gill Sans"/>
                <a:ea typeface="Gill Sans"/>
                <a:cs typeface="Gill Sans"/>
                <a:sym typeface="Gill Sans"/>
              </a:rPr>
              <a:t> endpoint :</a:t>
            </a:r>
            <a:endParaRPr b="0" i="0" sz="2000" u="none" cap="none" strike="noStrike">
              <a:solidFill>
                <a:srgbClr val="BF621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55600" lvl="1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BF6210"/>
              </a:buClr>
              <a:buSzPts val="2000"/>
              <a:buFont typeface="Gill Sans"/>
              <a:buChar char="○"/>
            </a:pPr>
            <a:r>
              <a:rPr b="0" i="0" lang="fr-FR" sz="2000" u="none" cap="none" strike="noStrike">
                <a:solidFill>
                  <a:srgbClr val="BF621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b="1" i="0" lang="fr-FR" sz="2000" u="none" cap="none" strike="noStrike">
                <a:solidFill>
                  <a:srgbClr val="BF6210"/>
                </a:solidFill>
                <a:latin typeface="Gill Sans"/>
                <a:ea typeface="Gill Sans"/>
                <a:cs typeface="Gill Sans"/>
                <a:sym typeface="Gill Sans"/>
              </a:rPr>
              <a:t>api-choozen/</a:t>
            </a:r>
            <a:r>
              <a:rPr b="1" lang="fr-FR" sz="2000">
                <a:solidFill>
                  <a:srgbClr val="BF6210"/>
                </a:solidFill>
                <a:latin typeface="Gill Sans"/>
                <a:ea typeface="Gill Sans"/>
                <a:cs typeface="Gill Sans"/>
                <a:sym typeface="Gill Sans"/>
              </a:rPr>
              <a:t>save_group</a:t>
            </a:r>
            <a:r>
              <a:rPr b="1" i="0" lang="fr-FR" sz="2000" u="none" cap="none" strike="noStrike">
                <a:solidFill>
                  <a:srgbClr val="BF6210"/>
                </a:solidFill>
                <a:latin typeface="Gill Sans"/>
                <a:ea typeface="Gill Sans"/>
                <a:cs typeface="Gill Sans"/>
                <a:sym typeface="Gill Sans"/>
              </a:rPr>
              <a:t>/ 		(POST, params : title, user_id)</a:t>
            </a:r>
            <a:endParaRPr b="1" i="0" sz="2000" u="none" cap="none" strike="noStrike">
              <a:solidFill>
                <a:srgbClr val="BF621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55600" lvl="1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BF6210"/>
              </a:buClr>
              <a:buSzPts val="2000"/>
              <a:buFont typeface="Gill Sans"/>
              <a:buChar char="○"/>
            </a:pPr>
            <a:r>
              <a:rPr b="1" lang="fr-FR" sz="2000">
                <a:solidFill>
                  <a:srgbClr val="BF6210"/>
                </a:solidFill>
                <a:latin typeface="Gill Sans"/>
                <a:ea typeface="Gill Sans"/>
                <a:cs typeface="Gill Sans"/>
                <a:sym typeface="Gill Sans"/>
              </a:rPr>
              <a:t>api-choozen/delete_group/		(POST, params : group_id, user_id)</a:t>
            </a:r>
            <a:endParaRPr b="1" sz="2000">
              <a:solidFill>
                <a:srgbClr val="BF621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55600" lvl="1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BF6210"/>
              </a:buClr>
              <a:buSzPts val="2000"/>
              <a:buFont typeface="Gill Sans"/>
              <a:buChar char="○"/>
            </a:pPr>
            <a:r>
              <a:rPr b="1" lang="fr-FR" sz="2000">
                <a:solidFill>
                  <a:srgbClr val="BF6210"/>
                </a:solidFill>
                <a:latin typeface="Gill Sans"/>
                <a:ea typeface="Gill Sans"/>
                <a:cs typeface="Gill Sans"/>
                <a:sym typeface="Gill Sans"/>
              </a:rPr>
              <a:t>api-choozen/join_group/		(POST, params: group_id, user_id)</a:t>
            </a:r>
            <a:endParaRPr b="1" sz="2000">
              <a:solidFill>
                <a:srgbClr val="BF621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335" name="Google Shape;335;g1184dedd764_1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625" y="4883075"/>
            <a:ext cx="3972925" cy="1641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g1184dedd764_1_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27175" y="4883075"/>
            <a:ext cx="2085975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g1184dedd764_1_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17663" y="5556100"/>
            <a:ext cx="1905000" cy="29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g1184dedd764_1_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50988" y="6191025"/>
            <a:ext cx="2238375" cy="33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g1184dedd764_1_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059475" y="5438013"/>
            <a:ext cx="4852967" cy="531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1184dedd764_1_11"/>
          <p:cNvSpPr txBox="1"/>
          <p:nvPr>
            <p:ph type="title"/>
          </p:nvPr>
        </p:nvSpPr>
        <p:spPr>
          <a:xfrm>
            <a:off x="2734672" y="1017214"/>
            <a:ext cx="6651000" cy="699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Gill Sans"/>
              <a:buNone/>
            </a:pPr>
            <a:r>
              <a:rPr lang="fr-FR" sz="4000"/>
              <a:t>Julien</a:t>
            </a:r>
            <a:endParaRPr/>
          </a:p>
        </p:txBody>
      </p:sp>
      <p:sp>
        <p:nvSpPr>
          <p:cNvPr id="346" name="Google Shape;346;g1184dedd764_1_11"/>
          <p:cNvSpPr txBox="1"/>
          <p:nvPr/>
        </p:nvSpPr>
        <p:spPr>
          <a:xfrm>
            <a:off x="882700" y="1716525"/>
            <a:ext cx="10649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BF6210"/>
              </a:buClr>
              <a:buSzPts val="2000"/>
              <a:buFont typeface="Gill Sans"/>
              <a:buChar char="●"/>
            </a:pPr>
            <a:r>
              <a:rPr lang="fr-FR" sz="2000">
                <a:solidFill>
                  <a:srgbClr val="BF6210"/>
                </a:solidFill>
                <a:latin typeface="Gill Sans"/>
                <a:ea typeface="Gill Sans"/>
                <a:cs typeface="Gill Sans"/>
                <a:sym typeface="Gill Sans"/>
              </a:rPr>
              <a:t>Exemple de données avec le endpoint</a:t>
            </a:r>
            <a:r>
              <a:rPr lang="fr-FR" sz="2000">
                <a:solidFill>
                  <a:srgbClr val="BF6210"/>
                </a:solidFill>
                <a:latin typeface="Gill Sans"/>
                <a:ea typeface="Gill Sans"/>
                <a:cs typeface="Gill Sans"/>
                <a:sym typeface="Gill Sans"/>
              </a:rPr>
              <a:t> : </a:t>
            </a:r>
            <a:r>
              <a:rPr b="1" lang="fr-FR" sz="2000">
                <a:solidFill>
                  <a:srgbClr val="BF6210"/>
                </a:solidFill>
                <a:latin typeface="Gill Sans"/>
                <a:ea typeface="Gill Sans"/>
                <a:cs typeface="Gill Sans"/>
                <a:sym typeface="Gill Sans"/>
              </a:rPr>
              <a:t>api-choozen/save_group/ </a:t>
            </a:r>
            <a:endParaRPr sz="2000">
              <a:solidFill>
                <a:srgbClr val="BF621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347" name="Google Shape;347;g1184dedd764_1_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777475"/>
            <a:ext cx="11887203" cy="678493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g1184dedd764_1_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6288" y="4636706"/>
            <a:ext cx="1724025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g1184dedd764_1_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93363" y="4636693"/>
            <a:ext cx="2333625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g1184dedd764_1_1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34788" y="2423354"/>
            <a:ext cx="1922425" cy="31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g1184dedd764_1_1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12625" y="4438672"/>
            <a:ext cx="2111350" cy="24089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g1184dedd764_1_1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134787" y="4377649"/>
            <a:ext cx="1922425" cy="259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g1184dedd764_1_1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122413" y="4438663"/>
            <a:ext cx="2427950" cy="161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g1184dedd764_1_1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9474375" y="4241637"/>
            <a:ext cx="1724025" cy="19703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5" name="Google Shape;355;g1184dedd764_1_11"/>
          <p:cNvCxnSpPr/>
          <p:nvPr/>
        </p:nvCxnSpPr>
        <p:spPr>
          <a:xfrm flipH="1">
            <a:off x="1049825" y="3139575"/>
            <a:ext cx="10134900" cy="17859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56" name="Google Shape;356;g1184dedd764_1_11"/>
          <p:cNvSpPr/>
          <p:nvPr/>
        </p:nvSpPr>
        <p:spPr>
          <a:xfrm>
            <a:off x="6661775" y="4827100"/>
            <a:ext cx="216000" cy="9027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57" name="Google Shape;357;g1184dedd764_1_11"/>
          <p:cNvCxnSpPr/>
          <p:nvPr/>
        </p:nvCxnSpPr>
        <p:spPr>
          <a:xfrm>
            <a:off x="6769700" y="5759150"/>
            <a:ext cx="9900" cy="3336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58" name="Google Shape;358;g1184dedd764_1_11"/>
          <p:cNvSpPr txBox="1"/>
          <p:nvPr/>
        </p:nvSpPr>
        <p:spPr>
          <a:xfrm>
            <a:off x="6328200" y="6073100"/>
            <a:ext cx="898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solidFill>
                  <a:srgbClr val="FF0000"/>
                </a:solidFill>
                <a:latin typeface="Gill Sans"/>
                <a:ea typeface="Gill Sans"/>
                <a:cs typeface="Gill Sans"/>
                <a:sym typeface="Gill Sans"/>
              </a:rPr>
              <a:t>Total = 5</a:t>
            </a:r>
            <a:endParaRPr>
              <a:solidFill>
                <a:srgbClr val="FF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1116f14b08d_0_58"/>
          <p:cNvSpPr txBox="1"/>
          <p:nvPr>
            <p:ph type="title"/>
          </p:nvPr>
        </p:nvSpPr>
        <p:spPr>
          <a:xfrm>
            <a:off x="767857" y="2647728"/>
            <a:ext cx="3031800" cy="172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fr-FR"/>
              <a:t>Choo</a:t>
            </a:r>
            <a:r>
              <a:rPr lang="fr-FR">
                <a:solidFill>
                  <a:schemeClr val="accent1"/>
                </a:solidFill>
              </a:rPr>
              <a:t>Zen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365" name="Google Shape;365;g1116f14b08d_0_58"/>
          <p:cNvSpPr txBox="1"/>
          <p:nvPr>
            <p:ph idx="1" type="body"/>
          </p:nvPr>
        </p:nvSpPr>
        <p:spPr>
          <a:xfrm>
            <a:off x="4773675" y="1088827"/>
            <a:ext cx="6651000" cy="234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buSzPts val="1840"/>
              <a:buNone/>
            </a:pPr>
            <a:r>
              <a:rPr b="1" i="1" lang="fr-FR" sz="5000"/>
              <a:t>Kévin Boudina</a:t>
            </a:r>
            <a:endParaRPr b="1" i="1" sz="5000"/>
          </a:p>
        </p:txBody>
      </p:sp>
      <p:sp>
        <p:nvSpPr>
          <p:cNvPr id="366" name="Google Shape;366;g1116f14b08d_0_58"/>
          <p:cNvSpPr txBox="1"/>
          <p:nvPr/>
        </p:nvSpPr>
        <p:spPr>
          <a:xfrm>
            <a:off x="4773675" y="3524025"/>
            <a:ext cx="68295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BF6210"/>
              </a:buClr>
              <a:buSzPts val="1800"/>
              <a:buFont typeface="Gill Sans"/>
              <a:buChar char="●"/>
            </a:pPr>
            <a:r>
              <a:rPr b="1" i="0" lang="fr-FR" sz="1800" u="none" cap="none" strike="noStrike">
                <a:solidFill>
                  <a:srgbClr val="BF6210"/>
                </a:solidFill>
                <a:latin typeface="Gill Sans"/>
                <a:ea typeface="Gill Sans"/>
                <a:cs typeface="Gill Sans"/>
                <a:sym typeface="Gill Sans"/>
              </a:rPr>
              <a:t>Scrum Master</a:t>
            </a:r>
            <a:endParaRPr b="1" i="0" sz="1800" u="none" cap="none" strike="noStrike">
              <a:solidFill>
                <a:srgbClr val="BF621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429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BF6210"/>
              </a:buClr>
              <a:buSzPts val="1800"/>
              <a:buFont typeface="Gill Sans"/>
              <a:buChar char="●"/>
            </a:pPr>
            <a:r>
              <a:rPr b="1" i="0" lang="fr-FR" sz="1800" u="none" cap="none" strike="noStrike">
                <a:solidFill>
                  <a:srgbClr val="BF6210"/>
                </a:solidFill>
                <a:latin typeface="Gill Sans"/>
                <a:ea typeface="Gill Sans"/>
                <a:cs typeface="Gill Sans"/>
                <a:sym typeface="Gill Sans"/>
              </a:rPr>
              <a:t>Responsable Communication</a:t>
            </a:r>
            <a:endParaRPr b="1" i="0" sz="1800" u="none" cap="none" strike="noStrike">
              <a:solidFill>
                <a:srgbClr val="BF621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429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BF6210"/>
              </a:buClr>
              <a:buSzPts val="1800"/>
              <a:buFont typeface="Gill Sans"/>
              <a:buChar char="●"/>
            </a:pPr>
            <a:r>
              <a:rPr b="1" i="0" lang="fr-FR" sz="1800" u="none" cap="none" strike="noStrike">
                <a:solidFill>
                  <a:srgbClr val="BF6210"/>
                </a:solidFill>
                <a:latin typeface="Gill Sans"/>
                <a:ea typeface="Gill Sans"/>
                <a:cs typeface="Gill Sans"/>
                <a:sym typeface="Gill Sans"/>
              </a:rPr>
              <a:t>Développeur </a:t>
            </a:r>
            <a:endParaRPr b="1" i="0" sz="1800" u="none" cap="none" strike="noStrike">
              <a:solidFill>
                <a:srgbClr val="BF621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429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BF6210"/>
              </a:buClr>
              <a:buSzPts val="1800"/>
              <a:buFont typeface="Gill Sans"/>
              <a:buChar char="●"/>
            </a:pPr>
            <a:r>
              <a:rPr b="1" i="0" lang="fr-FR" sz="1800" u="none" cap="none" strike="noStrike">
                <a:solidFill>
                  <a:srgbClr val="BF6210"/>
                </a:solidFill>
                <a:latin typeface="Gill Sans"/>
                <a:ea typeface="Gill Sans"/>
                <a:cs typeface="Gill Sans"/>
                <a:sym typeface="Gill Sans"/>
              </a:rPr>
              <a:t>Testeur</a:t>
            </a:r>
            <a:endParaRPr b="1" i="0" sz="1800" u="none" cap="none" strike="noStrike">
              <a:solidFill>
                <a:srgbClr val="BF621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1116f14b08d_0_13"/>
          <p:cNvSpPr txBox="1"/>
          <p:nvPr>
            <p:ph type="title"/>
          </p:nvPr>
        </p:nvSpPr>
        <p:spPr>
          <a:xfrm>
            <a:off x="2734672" y="1017214"/>
            <a:ext cx="6651000" cy="699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Gill Sans"/>
              <a:buNone/>
            </a:pPr>
            <a:r>
              <a:rPr lang="fr-FR" sz="4000"/>
              <a:t>Kévin</a:t>
            </a:r>
            <a:endParaRPr/>
          </a:p>
        </p:txBody>
      </p:sp>
      <p:sp>
        <p:nvSpPr>
          <p:cNvPr id="373" name="Google Shape;373;g1116f14b08d_0_13"/>
          <p:cNvSpPr txBox="1"/>
          <p:nvPr/>
        </p:nvSpPr>
        <p:spPr>
          <a:xfrm>
            <a:off x="2029500" y="2110500"/>
            <a:ext cx="81330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BF6210"/>
              </a:buClr>
              <a:buSzPts val="2000"/>
              <a:buFont typeface="Gill Sans"/>
              <a:buChar char="●"/>
            </a:pPr>
            <a:r>
              <a:rPr lang="fr-FR" sz="2000">
                <a:solidFill>
                  <a:srgbClr val="BF6210"/>
                </a:solidFill>
                <a:latin typeface="Gill Sans"/>
                <a:ea typeface="Gill Sans"/>
                <a:cs typeface="Gill Sans"/>
                <a:sym typeface="Gill Sans"/>
              </a:rPr>
              <a:t>Tentative de mise en place de “Jest” (Framework de test Javascript)</a:t>
            </a:r>
            <a:endParaRPr b="0" i="0" sz="2000" u="none" cap="none" strike="noStrike">
              <a:solidFill>
                <a:srgbClr val="BF621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556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BF6210"/>
              </a:buClr>
              <a:buSzPts val="2000"/>
              <a:buFont typeface="Gill Sans"/>
              <a:buChar char="●"/>
            </a:pPr>
            <a:r>
              <a:rPr lang="fr-FR" sz="2000">
                <a:solidFill>
                  <a:srgbClr val="BF6210"/>
                </a:solidFill>
                <a:latin typeface="Gill Sans"/>
                <a:ea typeface="Gill Sans"/>
                <a:cs typeface="Gill Sans"/>
                <a:sym typeface="Gill Sans"/>
              </a:rPr>
              <a:t>Problématique sur les tests de fichier .jsx avec Jest</a:t>
            </a:r>
            <a:endParaRPr b="0" i="0" sz="2000" u="none" cap="none" strike="noStrike">
              <a:solidFill>
                <a:srgbClr val="BF621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BF621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374" name="Google Shape;374;g1116f14b08d_0_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4425" y="3751900"/>
            <a:ext cx="8050397" cy="245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1116f14b08d_2_9"/>
          <p:cNvSpPr txBox="1"/>
          <p:nvPr>
            <p:ph type="title"/>
          </p:nvPr>
        </p:nvSpPr>
        <p:spPr>
          <a:xfrm>
            <a:off x="2770497" y="937439"/>
            <a:ext cx="6651000" cy="699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Gill Sans"/>
              <a:buNone/>
            </a:pPr>
            <a:r>
              <a:rPr lang="fr-FR" sz="4000"/>
              <a:t>Kévin</a:t>
            </a:r>
            <a:endParaRPr/>
          </a:p>
        </p:txBody>
      </p:sp>
      <p:sp>
        <p:nvSpPr>
          <p:cNvPr id="381" name="Google Shape;381;g1116f14b08d_2_9"/>
          <p:cNvSpPr txBox="1"/>
          <p:nvPr/>
        </p:nvSpPr>
        <p:spPr>
          <a:xfrm>
            <a:off x="854875" y="2023625"/>
            <a:ext cx="40530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BF6210"/>
              </a:buClr>
              <a:buSzPts val="2000"/>
              <a:buFont typeface="Gill Sans"/>
              <a:buChar char="●"/>
            </a:pPr>
            <a:r>
              <a:rPr lang="fr-FR" sz="2000">
                <a:solidFill>
                  <a:srgbClr val="BF6210"/>
                </a:solidFill>
                <a:latin typeface="Gill Sans"/>
                <a:ea typeface="Gill Sans"/>
                <a:cs typeface="Gill Sans"/>
                <a:sym typeface="Gill Sans"/>
              </a:rPr>
              <a:t>Exemple de tests actifs sur plusieurs méthodes de l’application mobile :</a:t>
            </a:r>
            <a:endParaRPr b="0" i="0" sz="2000" u="none" cap="none" strike="noStrike">
              <a:solidFill>
                <a:srgbClr val="BF621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BF621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382" name="Google Shape;382;g1116f14b08d_2_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83775" y="1524647"/>
            <a:ext cx="3123000" cy="24636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83" name="Google Shape;383;g1116f14b08d_2_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73800" y="4415947"/>
            <a:ext cx="2192100" cy="194965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84" name="Google Shape;384;g1116f14b08d_2_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08275" y="4286995"/>
            <a:ext cx="2436875" cy="373475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85" name="Google Shape;385;g1116f14b08d_2_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170950" y="4905421"/>
            <a:ext cx="3414450" cy="158245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116f14b08d_0_65"/>
          <p:cNvSpPr txBox="1"/>
          <p:nvPr>
            <p:ph type="title"/>
          </p:nvPr>
        </p:nvSpPr>
        <p:spPr>
          <a:xfrm>
            <a:off x="767857" y="2647728"/>
            <a:ext cx="3031800" cy="172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fr-FR"/>
              <a:t>Choo</a:t>
            </a:r>
            <a:r>
              <a:rPr lang="fr-FR">
                <a:solidFill>
                  <a:schemeClr val="accent1"/>
                </a:solidFill>
              </a:rPr>
              <a:t>Zen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392" name="Google Shape;392;g1116f14b08d_0_65"/>
          <p:cNvSpPr txBox="1"/>
          <p:nvPr>
            <p:ph idx="1" type="body"/>
          </p:nvPr>
        </p:nvSpPr>
        <p:spPr>
          <a:xfrm>
            <a:off x="4900925" y="1179827"/>
            <a:ext cx="6651000" cy="234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buSzPts val="1840"/>
              <a:buNone/>
            </a:pPr>
            <a:r>
              <a:rPr b="1" i="1" lang="fr-FR" sz="5000"/>
              <a:t>Martin Jossic</a:t>
            </a:r>
            <a:endParaRPr b="1" i="1" sz="5000"/>
          </a:p>
        </p:txBody>
      </p:sp>
      <p:sp>
        <p:nvSpPr>
          <p:cNvPr id="393" name="Google Shape;393;g1116f14b08d_0_65"/>
          <p:cNvSpPr txBox="1"/>
          <p:nvPr/>
        </p:nvSpPr>
        <p:spPr>
          <a:xfrm>
            <a:off x="4773675" y="3524025"/>
            <a:ext cx="68295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BF6210"/>
              </a:buClr>
              <a:buSzPts val="1800"/>
              <a:buFont typeface="Gill Sans"/>
              <a:buChar char="●"/>
            </a:pPr>
            <a:r>
              <a:rPr b="1" i="0" lang="fr-FR" sz="1800" u="none" cap="none" strike="noStrike">
                <a:solidFill>
                  <a:srgbClr val="BF6210"/>
                </a:solidFill>
                <a:latin typeface="Gill Sans"/>
                <a:ea typeface="Gill Sans"/>
                <a:cs typeface="Gill Sans"/>
                <a:sym typeface="Gill Sans"/>
              </a:rPr>
              <a:t>Développeur </a:t>
            </a:r>
            <a:endParaRPr b="1" i="0" sz="1800" u="none" cap="none" strike="noStrike">
              <a:solidFill>
                <a:srgbClr val="BF621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429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BF6210"/>
              </a:buClr>
              <a:buSzPts val="1800"/>
              <a:buFont typeface="Gill Sans"/>
              <a:buChar char="●"/>
            </a:pPr>
            <a:r>
              <a:rPr b="1" i="0" lang="fr-FR" sz="1800" u="none" cap="none" strike="noStrike">
                <a:solidFill>
                  <a:srgbClr val="BF6210"/>
                </a:solidFill>
                <a:latin typeface="Gill Sans"/>
                <a:ea typeface="Gill Sans"/>
                <a:cs typeface="Gill Sans"/>
                <a:sym typeface="Gill Sans"/>
              </a:rPr>
              <a:t>Testeur</a:t>
            </a:r>
            <a:endParaRPr b="1" i="0" sz="1800" u="none" cap="none" strike="noStrike">
              <a:solidFill>
                <a:srgbClr val="BF621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fd39444553_1_15"/>
          <p:cNvSpPr txBox="1"/>
          <p:nvPr>
            <p:ph type="title"/>
          </p:nvPr>
        </p:nvSpPr>
        <p:spPr>
          <a:xfrm>
            <a:off x="767857" y="2647728"/>
            <a:ext cx="3031800" cy="172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fr-FR"/>
              <a:t>Choo</a:t>
            </a:r>
            <a:r>
              <a:rPr lang="fr-FR">
                <a:solidFill>
                  <a:schemeClr val="accent1"/>
                </a:solidFill>
              </a:rPr>
              <a:t>Zen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203" name="Google Shape;203;gfd39444553_1_15"/>
          <p:cNvSpPr txBox="1"/>
          <p:nvPr>
            <p:ph idx="1" type="body"/>
          </p:nvPr>
        </p:nvSpPr>
        <p:spPr>
          <a:xfrm>
            <a:off x="4900928" y="1179829"/>
            <a:ext cx="6651000" cy="46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buSzPts val="1840"/>
              <a:buNone/>
            </a:pPr>
            <a:r>
              <a:rPr b="1" i="1" lang="fr-FR" sz="5000"/>
              <a:t>Sprint 3 Review et Planification Sprint 4</a:t>
            </a:r>
            <a:endParaRPr b="1" i="1" sz="50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1116f14b08d_0_19"/>
          <p:cNvSpPr txBox="1"/>
          <p:nvPr>
            <p:ph type="title"/>
          </p:nvPr>
        </p:nvSpPr>
        <p:spPr>
          <a:xfrm>
            <a:off x="2734672" y="560014"/>
            <a:ext cx="6651000" cy="699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Gill Sans"/>
              <a:buNone/>
            </a:pPr>
            <a:r>
              <a:rPr lang="fr-FR" sz="4000"/>
              <a:t>Martin</a:t>
            </a:r>
            <a:endParaRPr/>
          </a:p>
        </p:txBody>
      </p:sp>
      <p:sp>
        <p:nvSpPr>
          <p:cNvPr id="400" name="Google Shape;400;g1116f14b08d_0_19"/>
          <p:cNvSpPr txBox="1"/>
          <p:nvPr/>
        </p:nvSpPr>
        <p:spPr>
          <a:xfrm>
            <a:off x="246625" y="2667825"/>
            <a:ext cx="5060400" cy="15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F6210"/>
              </a:buClr>
              <a:buSzPts val="2000"/>
              <a:buFont typeface="Gill Sans"/>
              <a:buChar char="●"/>
            </a:pPr>
            <a:r>
              <a:rPr lang="fr-FR" sz="2000">
                <a:solidFill>
                  <a:srgbClr val="BF6210"/>
                </a:solidFill>
                <a:latin typeface="Gill Sans"/>
                <a:ea typeface="Gill Sans"/>
                <a:cs typeface="Gill Sans"/>
                <a:sym typeface="Gill Sans"/>
              </a:rPr>
              <a:t>Affichage des onglets sur la page de groupe</a:t>
            </a:r>
            <a:endParaRPr sz="2000">
              <a:solidFill>
                <a:srgbClr val="BF621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F6210"/>
              </a:buClr>
              <a:buSzPts val="2000"/>
              <a:buFont typeface="Gill Sans"/>
              <a:buChar char="●"/>
            </a:pPr>
            <a:r>
              <a:rPr lang="fr-FR" sz="2000">
                <a:solidFill>
                  <a:srgbClr val="BF6210"/>
                </a:solidFill>
                <a:latin typeface="Gill Sans"/>
                <a:ea typeface="Gill Sans"/>
                <a:cs typeface="Gill Sans"/>
                <a:sym typeface="Gill Sans"/>
              </a:rPr>
              <a:t>Ajout d’onglets facilités</a:t>
            </a:r>
            <a:endParaRPr sz="2000">
              <a:solidFill>
                <a:srgbClr val="BF621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F6210"/>
              </a:buClr>
              <a:buSzPts val="2000"/>
              <a:buFont typeface="Gill Sans"/>
              <a:buChar char="●"/>
            </a:pPr>
            <a:r>
              <a:rPr lang="fr-FR" sz="2000">
                <a:solidFill>
                  <a:srgbClr val="BF6210"/>
                </a:solidFill>
                <a:latin typeface="Gill Sans"/>
                <a:ea typeface="Gill Sans"/>
                <a:cs typeface="Gill Sans"/>
                <a:sym typeface="Gill Sans"/>
              </a:rPr>
              <a:t>Utilise le thème de l’application</a:t>
            </a:r>
            <a:endParaRPr sz="2000">
              <a:solidFill>
                <a:srgbClr val="BF621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401" name="Google Shape;401;g1116f14b08d_0_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16525" y="3608864"/>
            <a:ext cx="3124200" cy="257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g1116f14b08d_0_19"/>
          <p:cNvPicPr preferRelativeResize="0"/>
          <p:nvPr/>
        </p:nvPicPr>
        <p:blipFill rotWithShape="1">
          <a:blip r:embed="rId4">
            <a:alphaModFix/>
          </a:blip>
          <a:srcRect b="82417" l="0" r="0" t="0"/>
          <a:stretch/>
        </p:blipFill>
        <p:spPr>
          <a:xfrm>
            <a:off x="6275275" y="1437025"/>
            <a:ext cx="4919750" cy="1826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126073df2f0_3_2"/>
          <p:cNvSpPr txBox="1"/>
          <p:nvPr>
            <p:ph type="title"/>
          </p:nvPr>
        </p:nvSpPr>
        <p:spPr>
          <a:xfrm>
            <a:off x="2734672" y="560014"/>
            <a:ext cx="6651000" cy="699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Gill Sans"/>
              <a:buNone/>
            </a:pPr>
            <a:r>
              <a:rPr lang="fr-FR" sz="4000"/>
              <a:t>Martin</a:t>
            </a:r>
            <a:endParaRPr/>
          </a:p>
        </p:txBody>
      </p:sp>
      <p:sp>
        <p:nvSpPr>
          <p:cNvPr id="409" name="Google Shape;409;g126073df2f0_3_2"/>
          <p:cNvSpPr txBox="1"/>
          <p:nvPr/>
        </p:nvSpPr>
        <p:spPr>
          <a:xfrm>
            <a:off x="464725" y="1714650"/>
            <a:ext cx="50604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F6210"/>
              </a:buClr>
              <a:buSzPts val="2000"/>
              <a:buFont typeface="Gill Sans"/>
              <a:buChar char="●"/>
            </a:pPr>
            <a:r>
              <a:rPr lang="fr-FR" sz="2000">
                <a:solidFill>
                  <a:srgbClr val="BF6210"/>
                </a:solidFill>
                <a:latin typeface="Gill Sans"/>
                <a:ea typeface="Gill Sans"/>
                <a:cs typeface="Gill Sans"/>
                <a:sym typeface="Gill Sans"/>
              </a:rPr>
              <a:t>Nettoyage du code</a:t>
            </a:r>
            <a:endParaRPr sz="2000">
              <a:solidFill>
                <a:srgbClr val="BF621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F6210"/>
              </a:buClr>
              <a:buSzPts val="2000"/>
              <a:buFont typeface="Gill Sans"/>
              <a:buChar char="●"/>
            </a:pPr>
            <a:r>
              <a:rPr lang="fr-FR" sz="2000">
                <a:solidFill>
                  <a:srgbClr val="BF6210"/>
                </a:solidFill>
                <a:latin typeface="Gill Sans"/>
                <a:ea typeface="Gill Sans"/>
                <a:cs typeface="Gill Sans"/>
                <a:sym typeface="Gill Sans"/>
              </a:rPr>
              <a:t>Résolution d’un conflit git</a:t>
            </a:r>
            <a:endParaRPr sz="2000">
              <a:solidFill>
                <a:srgbClr val="BF621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F6210"/>
              </a:buClr>
              <a:buSzPts val="2000"/>
              <a:buFont typeface="Gill Sans"/>
              <a:buChar char="●"/>
            </a:pPr>
            <a:r>
              <a:rPr lang="fr-FR" sz="2000">
                <a:solidFill>
                  <a:srgbClr val="BF6210"/>
                </a:solidFill>
                <a:latin typeface="Gill Sans"/>
                <a:ea typeface="Gill Sans"/>
                <a:cs typeface="Gill Sans"/>
                <a:sym typeface="Gill Sans"/>
              </a:rPr>
              <a:t>Suppression des ressources non utilisées</a:t>
            </a:r>
            <a:endParaRPr sz="2000">
              <a:solidFill>
                <a:srgbClr val="BF621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410" name="Google Shape;410;g126073df2f0_3_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04950" y="1009700"/>
            <a:ext cx="1821500" cy="5274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g126073df2f0_3_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66875" y="3125025"/>
            <a:ext cx="6399401" cy="315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1116f14b08d_3_7"/>
          <p:cNvSpPr txBox="1"/>
          <p:nvPr>
            <p:ph type="title"/>
          </p:nvPr>
        </p:nvSpPr>
        <p:spPr>
          <a:xfrm>
            <a:off x="2734672" y="560014"/>
            <a:ext cx="6651000" cy="699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Gill Sans"/>
              <a:buNone/>
            </a:pPr>
            <a:r>
              <a:rPr lang="fr-FR" sz="4000"/>
              <a:t>Martin</a:t>
            </a:r>
            <a:endParaRPr/>
          </a:p>
        </p:txBody>
      </p:sp>
      <p:sp>
        <p:nvSpPr>
          <p:cNvPr id="418" name="Google Shape;418;g1116f14b08d_3_7"/>
          <p:cNvSpPr txBox="1"/>
          <p:nvPr/>
        </p:nvSpPr>
        <p:spPr>
          <a:xfrm>
            <a:off x="215375" y="2402000"/>
            <a:ext cx="43323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F6210"/>
              </a:buClr>
              <a:buSzPts val="2000"/>
              <a:buFont typeface="Gill Sans"/>
              <a:buChar char="●"/>
            </a:pPr>
            <a:r>
              <a:rPr b="0" i="0" lang="fr-FR" sz="2000" u="none" cap="none" strike="noStrike">
                <a:solidFill>
                  <a:srgbClr val="BF6210"/>
                </a:solidFill>
                <a:latin typeface="Gill Sans"/>
                <a:ea typeface="Gill Sans"/>
                <a:cs typeface="Gill Sans"/>
                <a:sym typeface="Gill Sans"/>
              </a:rPr>
              <a:t>Séparation du mode “pas de groupe” du mode “au moins 1 groupe”</a:t>
            </a:r>
            <a:endParaRPr b="0" i="0" sz="2000" u="none" cap="none" strike="noStrike">
              <a:solidFill>
                <a:srgbClr val="BF621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F6210"/>
              </a:buClr>
              <a:buSzPts val="2000"/>
              <a:buFont typeface="Gill Sans"/>
              <a:buChar char="●"/>
            </a:pPr>
            <a:r>
              <a:rPr b="0" i="0" lang="fr-FR" sz="2000" u="none" cap="none" strike="noStrike">
                <a:solidFill>
                  <a:srgbClr val="BF6210"/>
                </a:solidFill>
                <a:latin typeface="Gill Sans"/>
                <a:ea typeface="Gill Sans"/>
                <a:cs typeface="Gill Sans"/>
                <a:sym typeface="Gill Sans"/>
              </a:rPr>
              <a:t>1ère version de l’explorateur de groupe</a:t>
            </a:r>
            <a:endParaRPr b="0" i="0" sz="2000" u="none" cap="none" strike="noStrike">
              <a:solidFill>
                <a:srgbClr val="BF621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419" name="Google Shape;419;g1116f14b08d_3_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94450" y="1882910"/>
            <a:ext cx="2184624" cy="3883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g1116f14b08d_3_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05250" y="1882900"/>
            <a:ext cx="2184624" cy="3883766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" name="Google Shape;421;g1116f14b08d_3_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818475" y="1882900"/>
            <a:ext cx="2184624" cy="3883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1116f14b08d_3_14"/>
          <p:cNvSpPr txBox="1"/>
          <p:nvPr>
            <p:ph type="title"/>
          </p:nvPr>
        </p:nvSpPr>
        <p:spPr>
          <a:xfrm>
            <a:off x="2734672" y="560014"/>
            <a:ext cx="6651000" cy="699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Gill Sans"/>
              <a:buNone/>
            </a:pPr>
            <a:r>
              <a:rPr lang="fr-FR" sz="4000"/>
              <a:t>Martin</a:t>
            </a:r>
            <a:endParaRPr/>
          </a:p>
        </p:txBody>
      </p:sp>
      <p:sp>
        <p:nvSpPr>
          <p:cNvPr id="428" name="Google Shape;428;g1116f14b08d_3_14"/>
          <p:cNvSpPr txBox="1"/>
          <p:nvPr/>
        </p:nvSpPr>
        <p:spPr>
          <a:xfrm>
            <a:off x="708100" y="3210150"/>
            <a:ext cx="4599000" cy="15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F6210"/>
              </a:buClr>
              <a:buSzPts val="2000"/>
              <a:buFont typeface="Gill Sans"/>
              <a:buChar char="●"/>
            </a:pPr>
            <a:r>
              <a:rPr b="0" i="0" lang="fr-FR" sz="2000" u="none" cap="none" strike="noStrike">
                <a:solidFill>
                  <a:srgbClr val="BF6210"/>
                </a:solidFill>
                <a:latin typeface="Gill Sans"/>
                <a:ea typeface="Gill Sans"/>
                <a:cs typeface="Gill Sans"/>
                <a:sym typeface="Gill Sans"/>
              </a:rPr>
              <a:t>Nettoyage du code</a:t>
            </a:r>
            <a:endParaRPr b="0" i="0" sz="2000" u="none" cap="none" strike="noStrike">
              <a:solidFill>
                <a:srgbClr val="BF621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F6210"/>
              </a:buClr>
              <a:buSzPts val="2000"/>
              <a:buFont typeface="Gill Sans"/>
              <a:buChar char="●"/>
            </a:pPr>
            <a:r>
              <a:rPr b="0" i="0" lang="fr-FR" sz="2000" u="none" cap="none" strike="noStrike">
                <a:solidFill>
                  <a:srgbClr val="BF6210"/>
                </a:solidFill>
                <a:latin typeface="Gill Sans"/>
                <a:ea typeface="Gill Sans"/>
                <a:cs typeface="Gill Sans"/>
                <a:sym typeface="Gill Sans"/>
              </a:rPr>
              <a:t>Réorganisation des fichiers</a:t>
            </a:r>
            <a:endParaRPr b="0" i="0" sz="2000" u="none" cap="none" strike="noStrike">
              <a:solidFill>
                <a:srgbClr val="BF621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F6210"/>
              </a:buClr>
              <a:buSzPts val="2000"/>
              <a:buFont typeface="Gill Sans"/>
              <a:buChar char="●"/>
            </a:pPr>
            <a:r>
              <a:rPr b="0" i="0" lang="fr-FR" sz="2000" u="none" cap="none" strike="noStrike">
                <a:solidFill>
                  <a:srgbClr val="BF6210"/>
                </a:solidFill>
                <a:latin typeface="Gill Sans"/>
                <a:ea typeface="Gill Sans"/>
                <a:cs typeface="Gill Sans"/>
                <a:sym typeface="Gill Sans"/>
              </a:rPr>
              <a:t>Correction d’un bug d’affichage des détails d’un film</a:t>
            </a:r>
            <a:endParaRPr b="0" i="0" sz="2000" u="none" cap="none" strike="noStrike">
              <a:solidFill>
                <a:srgbClr val="BF621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429" name="Google Shape;429;g1116f14b08d_3_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45425" y="1634639"/>
            <a:ext cx="2720635" cy="48366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fd39444553_1_21"/>
          <p:cNvSpPr txBox="1"/>
          <p:nvPr>
            <p:ph type="title"/>
          </p:nvPr>
        </p:nvSpPr>
        <p:spPr>
          <a:xfrm>
            <a:off x="767857" y="2647728"/>
            <a:ext cx="3031800" cy="172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fr-FR"/>
              <a:t>Choo</a:t>
            </a:r>
            <a:r>
              <a:rPr lang="fr-FR">
                <a:solidFill>
                  <a:schemeClr val="accent1"/>
                </a:solidFill>
              </a:rPr>
              <a:t>Zen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436" name="Google Shape;436;gfd39444553_1_21"/>
          <p:cNvSpPr txBox="1"/>
          <p:nvPr>
            <p:ph idx="1" type="body"/>
          </p:nvPr>
        </p:nvSpPr>
        <p:spPr>
          <a:xfrm>
            <a:off x="4900925" y="1179827"/>
            <a:ext cx="6651000" cy="230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buSzPts val="1840"/>
              <a:buNone/>
            </a:pPr>
            <a:r>
              <a:rPr b="1" i="1" lang="fr-FR" sz="5000"/>
              <a:t>Déroulement du Sprint</a:t>
            </a:r>
            <a:endParaRPr b="1" i="1" sz="5000"/>
          </a:p>
        </p:txBody>
      </p:sp>
      <p:sp>
        <p:nvSpPr>
          <p:cNvPr id="437" name="Google Shape;437;gfd39444553_1_21"/>
          <p:cNvSpPr txBox="1"/>
          <p:nvPr/>
        </p:nvSpPr>
        <p:spPr>
          <a:xfrm>
            <a:off x="4900925" y="4370025"/>
            <a:ext cx="69531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fr-FR" sz="1900" u="none" cap="none" strike="noStrike">
                <a:solidFill>
                  <a:srgbClr val="BF6210"/>
                </a:solidFill>
                <a:latin typeface="Gill Sans"/>
                <a:ea typeface="Gill Sans"/>
                <a:cs typeface="Gill Sans"/>
                <a:sym typeface="Gill Sans"/>
              </a:rPr>
              <a:t>Burndown chart et KPI</a:t>
            </a:r>
            <a:endParaRPr b="0" i="0" sz="1900" u="none" cap="none" strike="noStrike">
              <a:solidFill>
                <a:srgbClr val="BF621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1116f14b08d_0_80"/>
          <p:cNvSpPr txBox="1"/>
          <p:nvPr>
            <p:ph type="title"/>
          </p:nvPr>
        </p:nvSpPr>
        <p:spPr>
          <a:xfrm>
            <a:off x="2734672" y="1017214"/>
            <a:ext cx="6651000" cy="699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Gill Sans"/>
              <a:buNone/>
            </a:pPr>
            <a:r>
              <a:rPr lang="fr-FR" sz="4000"/>
              <a:t>Sprint 3 - Trello</a:t>
            </a:r>
            <a:endParaRPr/>
          </a:p>
        </p:txBody>
      </p:sp>
      <p:pic>
        <p:nvPicPr>
          <p:cNvPr id="444" name="Google Shape;444;g1116f14b08d_0_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868914"/>
            <a:ext cx="11887202" cy="4561696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1116f14b08d_2_23"/>
          <p:cNvSpPr txBox="1"/>
          <p:nvPr>
            <p:ph type="title"/>
          </p:nvPr>
        </p:nvSpPr>
        <p:spPr>
          <a:xfrm>
            <a:off x="2734672" y="1017214"/>
            <a:ext cx="6651000" cy="699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Gill Sans"/>
              <a:buNone/>
            </a:pPr>
            <a:r>
              <a:rPr lang="fr-FR" sz="4000"/>
              <a:t>Sprint 3 - Burndown Chart</a:t>
            </a:r>
            <a:endParaRPr/>
          </a:p>
        </p:txBody>
      </p:sp>
      <p:pic>
        <p:nvPicPr>
          <p:cNvPr id="451" name="Google Shape;451;g1116f14b08d_2_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5799" y="1868914"/>
            <a:ext cx="6823800" cy="3753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2" name="Google Shape;452;g1116f14b08d_2_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5650" y="1908050"/>
            <a:ext cx="4708536" cy="935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3" name="Google Shape;453;g1116f14b08d_2_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8750" y="3191250"/>
            <a:ext cx="3200400" cy="57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104e6cfa02a_0_6"/>
          <p:cNvSpPr txBox="1"/>
          <p:nvPr>
            <p:ph type="title"/>
          </p:nvPr>
        </p:nvSpPr>
        <p:spPr>
          <a:xfrm>
            <a:off x="2734672" y="1017214"/>
            <a:ext cx="6651000" cy="699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Gill Sans"/>
              <a:buNone/>
            </a:pPr>
            <a:r>
              <a:rPr lang="fr-FR" sz="4000"/>
              <a:t>Sprint 3 - KPI</a:t>
            </a:r>
            <a:endParaRPr/>
          </a:p>
        </p:txBody>
      </p:sp>
      <p:pic>
        <p:nvPicPr>
          <p:cNvPr id="460" name="Google Shape;460;g104e6cfa02a_0_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275" y="2123264"/>
            <a:ext cx="10991850" cy="2009775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61" name="Google Shape;461;g104e6cfa02a_0_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302425" y="4862639"/>
            <a:ext cx="1200150" cy="1095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11298fe5bd6_0_0"/>
          <p:cNvSpPr txBox="1"/>
          <p:nvPr>
            <p:ph type="title"/>
          </p:nvPr>
        </p:nvSpPr>
        <p:spPr>
          <a:xfrm>
            <a:off x="767857" y="2647728"/>
            <a:ext cx="3031800" cy="172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fr-FR"/>
              <a:t>Choo</a:t>
            </a:r>
            <a:r>
              <a:rPr lang="fr-FR">
                <a:solidFill>
                  <a:schemeClr val="accent1"/>
                </a:solidFill>
              </a:rPr>
              <a:t>Zen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468" name="Google Shape;468;g11298fe5bd6_0_0"/>
          <p:cNvSpPr txBox="1"/>
          <p:nvPr>
            <p:ph idx="1" type="body"/>
          </p:nvPr>
        </p:nvSpPr>
        <p:spPr>
          <a:xfrm>
            <a:off x="4900925" y="1179827"/>
            <a:ext cx="6651000" cy="230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buSzPts val="1840"/>
              <a:buNone/>
            </a:pPr>
            <a:r>
              <a:rPr b="1" i="1" lang="fr-FR" sz="5000"/>
              <a:t>Definition of Done</a:t>
            </a:r>
            <a:endParaRPr b="1" i="1" sz="50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11298fe5bd6_0_14"/>
          <p:cNvSpPr txBox="1"/>
          <p:nvPr/>
        </p:nvSpPr>
        <p:spPr>
          <a:xfrm>
            <a:off x="2450850" y="1643550"/>
            <a:ext cx="7290300" cy="35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fr-FR" sz="2000" u="none" cap="none" strike="noStrike">
                <a:solidFill>
                  <a:srgbClr val="BF6210"/>
                </a:solidFill>
                <a:latin typeface="Gill Sans"/>
                <a:ea typeface="Gill Sans"/>
                <a:cs typeface="Gill Sans"/>
                <a:sym typeface="Gill Sans"/>
              </a:rPr>
              <a:t>Une tâche est done lorsque :</a:t>
            </a:r>
            <a:endParaRPr b="0" i="0" sz="2000" u="none" cap="none" strike="noStrike">
              <a:solidFill>
                <a:srgbClr val="BF621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556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BF6210"/>
              </a:buClr>
              <a:buSzPts val="2000"/>
              <a:buFont typeface="Gill Sans"/>
              <a:buChar char="●"/>
            </a:pPr>
            <a:r>
              <a:rPr b="0" i="0" lang="fr-FR" sz="2000" u="none" cap="none" strike="noStrike">
                <a:solidFill>
                  <a:srgbClr val="BF6210"/>
                </a:solidFill>
                <a:latin typeface="Gill Sans"/>
                <a:ea typeface="Gill Sans"/>
                <a:cs typeface="Gill Sans"/>
                <a:sym typeface="Gill Sans"/>
              </a:rPr>
              <a:t>La fonctionnalité développé est intégré</a:t>
            </a:r>
            <a:endParaRPr b="0" i="0" sz="2000" u="none" cap="none" strike="noStrike">
              <a:solidFill>
                <a:srgbClr val="BF621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556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BF6210"/>
              </a:buClr>
              <a:buSzPts val="2000"/>
              <a:buFont typeface="Gill Sans"/>
              <a:buChar char="●"/>
            </a:pPr>
            <a:r>
              <a:rPr b="0" i="0" lang="fr-FR" sz="2000" u="none" cap="none" strike="noStrike">
                <a:solidFill>
                  <a:srgbClr val="BF6210"/>
                </a:solidFill>
                <a:latin typeface="Gill Sans"/>
                <a:ea typeface="Gill Sans"/>
                <a:cs typeface="Gill Sans"/>
                <a:sym typeface="Gill Sans"/>
              </a:rPr>
              <a:t>Le code respecte le principe du "Clean Code"</a:t>
            </a:r>
            <a:endParaRPr b="0" i="0" sz="2000" u="none" cap="none" strike="noStrike">
              <a:solidFill>
                <a:srgbClr val="BF621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556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BF6210"/>
              </a:buClr>
              <a:buSzPts val="2000"/>
              <a:buFont typeface="Gill Sans"/>
              <a:buChar char="●"/>
            </a:pPr>
            <a:r>
              <a:rPr b="0" i="0" lang="fr-FR" sz="2000" u="none" cap="none" strike="noStrike">
                <a:solidFill>
                  <a:srgbClr val="BF6210"/>
                </a:solidFill>
                <a:latin typeface="Gill Sans"/>
                <a:ea typeface="Gill Sans"/>
                <a:cs typeface="Gill Sans"/>
                <a:sym typeface="Gill Sans"/>
              </a:rPr>
              <a:t>Résultat de la tâche validé par l'équipe</a:t>
            </a:r>
            <a:endParaRPr b="0" i="0" sz="2000" u="none" cap="none" strike="noStrike">
              <a:solidFill>
                <a:srgbClr val="BF621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556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BF6210"/>
              </a:buClr>
              <a:buSzPts val="2000"/>
              <a:buFont typeface="Gill Sans"/>
              <a:buChar char="●"/>
            </a:pPr>
            <a:r>
              <a:rPr b="0" i="0" lang="fr-FR" sz="2000" u="none" cap="none" strike="noStrike">
                <a:solidFill>
                  <a:srgbClr val="BF6210"/>
                </a:solidFill>
                <a:latin typeface="Gill Sans"/>
                <a:ea typeface="Gill Sans"/>
                <a:cs typeface="Gill Sans"/>
                <a:sym typeface="Gill Sans"/>
              </a:rPr>
              <a:t>Ajout d'une tâche de test correspondante à réaliser rapidement à la suite du done</a:t>
            </a:r>
            <a:endParaRPr b="0" i="0" sz="2000" u="none" cap="none" strike="noStrike">
              <a:solidFill>
                <a:srgbClr val="BF621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"/>
          <p:cNvSpPr txBox="1"/>
          <p:nvPr>
            <p:ph type="title"/>
          </p:nvPr>
        </p:nvSpPr>
        <p:spPr>
          <a:xfrm>
            <a:off x="767857" y="2647728"/>
            <a:ext cx="3031852" cy="172241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Gill Sans"/>
              <a:buNone/>
            </a:pPr>
            <a:r>
              <a:rPr lang="fr-FR" sz="3600"/>
              <a:t>PLAN</a:t>
            </a:r>
            <a:endParaRPr/>
          </a:p>
        </p:txBody>
      </p:sp>
      <p:sp>
        <p:nvSpPr>
          <p:cNvPr id="210" name="Google Shape;210;p2"/>
          <p:cNvSpPr txBox="1"/>
          <p:nvPr>
            <p:ph idx="1" type="body"/>
          </p:nvPr>
        </p:nvSpPr>
        <p:spPr>
          <a:xfrm>
            <a:off x="6265333" y="548640"/>
            <a:ext cx="5286586" cy="520933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06000" lvl="0" marL="306000" rtl="0" algn="l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1472"/>
              <a:buChar char="◼"/>
            </a:pPr>
            <a:r>
              <a:rPr b="1" lang="fr-FR" sz="1600">
                <a:solidFill>
                  <a:schemeClr val="accent1"/>
                </a:solidFill>
              </a:rPr>
              <a:t>Sprint 3 review</a:t>
            </a:r>
            <a:endParaRPr/>
          </a:p>
          <a:p>
            <a:pPr indent="-306000" lvl="0" marL="306000" rtl="0" algn="l">
              <a:lnSpc>
                <a:spcPct val="500000"/>
              </a:lnSpc>
              <a:spcBef>
                <a:spcPts val="1000"/>
              </a:spcBef>
              <a:spcAft>
                <a:spcPts val="0"/>
              </a:spcAft>
              <a:buSzPts val="1472"/>
              <a:buChar char="◼"/>
            </a:pPr>
            <a:r>
              <a:rPr b="1" lang="fr-FR" sz="1600">
                <a:solidFill>
                  <a:schemeClr val="accent1"/>
                </a:solidFill>
              </a:rPr>
              <a:t>Déroulement du sprint</a:t>
            </a:r>
            <a:endParaRPr/>
          </a:p>
          <a:p>
            <a:pPr indent="-306000" lvl="0" marL="306000" rtl="0" algn="l">
              <a:lnSpc>
                <a:spcPct val="500000"/>
              </a:lnSpc>
              <a:spcBef>
                <a:spcPts val="1000"/>
              </a:spcBef>
              <a:spcAft>
                <a:spcPts val="0"/>
              </a:spcAft>
              <a:buSzPts val="1472"/>
              <a:buChar char="◼"/>
            </a:pPr>
            <a:r>
              <a:rPr b="1" lang="fr-FR" sz="1600">
                <a:solidFill>
                  <a:schemeClr val="accent1"/>
                </a:solidFill>
              </a:rPr>
              <a:t>Planification du sprint 4</a:t>
            </a:r>
            <a:endParaRPr/>
          </a:p>
        </p:txBody>
      </p:sp>
      <p:grpSp>
        <p:nvGrpSpPr>
          <p:cNvPr descr="icône de coche avec crayon" id="211" name="Google Shape;211;p2"/>
          <p:cNvGrpSpPr/>
          <p:nvPr/>
        </p:nvGrpSpPr>
        <p:grpSpPr>
          <a:xfrm>
            <a:off x="5563360" y="4236586"/>
            <a:ext cx="589100" cy="589100"/>
            <a:chOff x="6539" y="440"/>
            <a:chExt cx="426" cy="426"/>
          </a:xfrm>
        </p:grpSpPr>
        <p:sp>
          <p:nvSpPr>
            <p:cNvPr id="212" name="Google Shape;212;p2"/>
            <p:cNvSpPr/>
            <p:nvPr/>
          </p:nvSpPr>
          <p:spPr>
            <a:xfrm>
              <a:off x="6752" y="653"/>
              <a:ext cx="213" cy="213"/>
            </a:xfrm>
            <a:custGeom>
              <a:rect b="b" l="l" r="r" t="t"/>
              <a:pathLst>
                <a:path extrusionOk="0" h="144" w="144">
                  <a:moveTo>
                    <a:pt x="6" y="144"/>
                  </a:moveTo>
                  <a:cubicBezTo>
                    <a:pt x="5" y="144"/>
                    <a:pt x="3" y="144"/>
                    <a:pt x="2" y="143"/>
                  </a:cubicBezTo>
                  <a:cubicBezTo>
                    <a:pt x="1" y="141"/>
                    <a:pt x="0" y="139"/>
                    <a:pt x="1" y="137"/>
                  </a:cubicBezTo>
                  <a:cubicBezTo>
                    <a:pt x="13" y="95"/>
                    <a:pt x="13" y="95"/>
                    <a:pt x="13" y="95"/>
                  </a:cubicBezTo>
                  <a:cubicBezTo>
                    <a:pt x="13" y="94"/>
                    <a:pt x="13" y="93"/>
                    <a:pt x="14" y="92"/>
                  </a:cubicBezTo>
                  <a:cubicBezTo>
                    <a:pt x="104" y="2"/>
                    <a:pt x="104" y="2"/>
                    <a:pt x="104" y="2"/>
                  </a:cubicBezTo>
                  <a:cubicBezTo>
                    <a:pt x="107" y="0"/>
                    <a:pt x="110" y="0"/>
                    <a:pt x="113" y="2"/>
                  </a:cubicBezTo>
                  <a:cubicBezTo>
                    <a:pt x="143" y="32"/>
                    <a:pt x="143" y="32"/>
                    <a:pt x="143" y="32"/>
                  </a:cubicBezTo>
                  <a:cubicBezTo>
                    <a:pt x="144" y="33"/>
                    <a:pt x="144" y="35"/>
                    <a:pt x="144" y="36"/>
                  </a:cubicBezTo>
                  <a:cubicBezTo>
                    <a:pt x="144" y="38"/>
                    <a:pt x="144" y="40"/>
                    <a:pt x="143" y="41"/>
                  </a:cubicBezTo>
                  <a:cubicBezTo>
                    <a:pt x="53" y="131"/>
                    <a:pt x="53" y="131"/>
                    <a:pt x="53" y="131"/>
                  </a:cubicBezTo>
                  <a:cubicBezTo>
                    <a:pt x="52" y="131"/>
                    <a:pt x="51" y="132"/>
                    <a:pt x="50" y="132"/>
                  </a:cubicBezTo>
                  <a:cubicBezTo>
                    <a:pt x="8" y="144"/>
                    <a:pt x="8" y="144"/>
                    <a:pt x="8" y="144"/>
                  </a:cubicBezTo>
                  <a:cubicBezTo>
                    <a:pt x="8" y="144"/>
                    <a:pt x="7" y="144"/>
                    <a:pt x="6" y="144"/>
                  </a:cubicBezTo>
                  <a:close/>
                  <a:moveTo>
                    <a:pt x="24" y="100"/>
                  </a:moveTo>
                  <a:cubicBezTo>
                    <a:pt x="15" y="130"/>
                    <a:pt x="15" y="130"/>
                    <a:pt x="15" y="130"/>
                  </a:cubicBezTo>
                  <a:cubicBezTo>
                    <a:pt x="45" y="121"/>
                    <a:pt x="45" y="121"/>
                    <a:pt x="45" y="121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08" y="15"/>
                    <a:pt x="108" y="15"/>
                    <a:pt x="108" y="15"/>
                  </a:cubicBezTo>
                  <a:lnTo>
                    <a:pt x="24" y="100"/>
                  </a:lnTo>
                  <a:close/>
                  <a:moveTo>
                    <a:pt x="48" y="126"/>
                  </a:moveTo>
                  <a:cubicBezTo>
                    <a:pt x="48" y="126"/>
                    <a:pt x="48" y="126"/>
                    <a:pt x="48" y="12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00" spcFirstLastPara="1" rIns="914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13" name="Google Shape;213;p2"/>
            <p:cNvSpPr/>
            <p:nvPr/>
          </p:nvSpPr>
          <p:spPr>
            <a:xfrm>
              <a:off x="6871" y="692"/>
              <a:ext cx="57" cy="57"/>
            </a:xfrm>
            <a:custGeom>
              <a:rect b="b" l="l" r="r" t="t"/>
              <a:pathLst>
                <a:path extrusionOk="0" h="57" w="57">
                  <a:moveTo>
                    <a:pt x="44" y="57"/>
                  </a:moveTo>
                  <a:lnTo>
                    <a:pt x="0" y="13"/>
                  </a:lnTo>
                  <a:lnTo>
                    <a:pt x="13" y="0"/>
                  </a:lnTo>
                  <a:lnTo>
                    <a:pt x="57" y="44"/>
                  </a:lnTo>
                  <a:lnTo>
                    <a:pt x="44" y="5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00" spcFirstLastPara="1" rIns="914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14" name="Google Shape;214;p2"/>
            <p:cNvSpPr/>
            <p:nvPr/>
          </p:nvSpPr>
          <p:spPr>
            <a:xfrm>
              <a:off x="6770" y="786"/>
              <a:ext cx="64" cy="62"/>
            </a:xfrm>
            <a:custGeom>
              <a:rect b="b" l="l" r="r" t="t"/>
              <a:pathLst>
                <a:path extrusionOk="0" h="42" w="43">
                  <a:moveTo>
                    <a:pt x="36" y="42"/>
                  </a:moveTo>
                  <a:cubicBezTo>
                    <a:pt x="35" y="42"/>
                    <a:pt x="33" y="42"/>
                    <a:pt x="32" y="4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0" y="8"/>
                    <a:pt x="0" y="5"/>
                    <a:pt x="2" y="2"/>
                  </a:cubicBezTo>
                  <a:cubicBezTo>
                    <a:pt x="5" y="0"/>
                    <a:pt x="8" y="0"/>
                    <a:pt x="11" y="2"/>
                  </a:cubicBezTo>
                  <a:cubicBezTo>
                    <a:pt x="41" y="32"/>
                    <a:pt x="41" y="32"/>
                    <a:pt x="41" y="32"/>
                  </a:cubicBezTo>
                  <a:cubicBezTo>
                    <a:pt x="43" y="35"/>
                    <a:pt x="43" y="38"/>
                    <a:pt x="41" y="41"/>
                  </a:cubicBezTo>
                  <a:cubicBezTo>
                    <a:pt x="39" y="42"/>
                    <a:pt x="38" y="42"/>
                    <a:pt x="36" y="4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00" spcFirstLastPara="1" rIns="914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15" name="Google Shape;215;p2"/>
            <p:cNvSpPr/>
            <p:nvPr/>
          </p:nvSpPr>
          <p:spPr>
            <a:xfrm>
              <a:off x="6690" y="618"/>
              <a:ext cx="89" cy="17"/>
            </a:xfrm>
            <a:custGeom>
              <a:rect b="b" l="l" r="r" t="t"/>
              <a:pathLst>
                <a:path extrusionOk="0" h="12" w="60">
                  <a:moveTo>
                    <a:pt x="54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10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8" y="0"/>
                    <a:pt x="60" y="3"/>
                    <a:pt x="60" y="6"/>
                  </a:cubicBezTo>
                  <a:cubicBezTo>
                    <a:pt x="60" y="10"/>
                    <a:pt x="58" y="12"/>
                    <a:pt x="54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00" spcFirstLastPara="1" rIns="914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16" name="Google Shape;216;p2"/>
            <p:cNvSpPr/>
            <p:nvPr/>
          </p:nvSpPr>
          <p:spPr>
            <a:xfrm>
              <a:off x="6690" y="689"/>
              <a:ext cx="89" cy="17"/>
            </a:xfrm>
            <a:custGeom>
              <a:rect b="b" l="l" r="r" t="t"/>
              <a:pathLst>
                <a:path extrusionOk="0" h="12" w="60">
                  <a:moveTo>
                    <a:pt x="54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10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8" y="0"/>
                    <a:pt x="60" y="3"/>
                    <a:pt x="60" y="6"/>
                  </a:cubicBezTo>
                  <a:cubicBezTo>
                    <a:pt x="60" y="10"/>
                    <a:pt x="58" y="12"/>
                    <a:pt x="54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00" spcFirstLastPara="1" rIns="914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17" name="Google Shape;217;p2"/>
            <p:cNvSpPr/>
            <p:nvPr/>
          </p:nvSpPr>
          <p:spPr>
            <a:xfrm>
              <a:off x="6593" y="582"/>
              <a:ext cx="90" cy="62"/>
            </a:xfrm>
            <a:custGeom>
              <a:rect b="b" l="l" r="r" t="t"/>
              <a:pathLst>
                <a:path extrusionOk="0" h="42" w="61">
                  <a:moveTo>
                    <a:pt x="24" y="42"/>
                  </a:moveTo>
                  <a:cubicBezTo>
                    <a:pt x="23" y="42"/>
                    <a:pt x="21" y="42"/>
                    <a:pt x="20" y="41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0"/>
                    <a:pt x="0" y="17"/>
                    <a:pt x="2" y="14"/>
                  </a:cubicBezTo>
                  <a:cubicBezTo>
                    <a:pt x="5" y="12"/>
                    <a:pt x="8" y="12"/>
                    <a:pt x="11" y="14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50" y="2"/>
                    <a:pt x="50" y="2"/>
                    <a:pt x="50" y="2"/>
                  </a:cubicBezTo>
                  <a:cubicBezTo>
                    <a:pt x="53" y="0"/>
                    <a:pt x="56" y="0"/>
                    <a:pt x="59" y="2"/>
                  </a:cubicBezTo>
                  <a:cubicBezTo>
                    <a:pt x="61" y="5"/>
                    <a:pt x="61" y="8"/>
                    <a:pt x="59" y="11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8" y="42"/>
                    <a:pt x="26" y="42"/>
                    <a:pt x="24" y="4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00" spcFirstLastPara="1" rIns="914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18" name="Google Shape;218;p2"/>
            <p:cNvSpPr/>
            <p:nvPr/>
          </p:nvSpPr>
          <p:spPr>
            <a:xfrm>
              <a:off x="6593" y="653"/>
              <a:ext cx="90" cy="64"/>
            </a:xfrm>
            <a:custGeom>
              <a:rect b="b" l="l" r="r" t="t"/>
              <a:pathLst>
                <a:path extrusionOk="0" h="43" w="61">
                  <a:moveTo>
                    <a:pt x="24" y="43"/>
                  </a:moveTo>
                  <a:cubicBezTo>
                    <a:pt x="23" y="43"/>
                    <a:pt x="21" y="42"/>
                    <a:pt x="20" y="41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1"/>
                    <a:pt x="0" y="17"/>
                    <a:pt x="2" y="14"/>
                  </a:cubicBezTo>
                  <a:cubicBezTo>
                    <a:pt x="5" y="12"/>
                    <a:pt x="8" y="12"/>
                    <a:pt x="11" y="14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50" y="2"/>
                    <a:pt x="50" y="2"/>
                    <a:pt x="50" y="2"/>
                  </a:cubicBezTo>
                  <a:cubicBezTo>
                    <a:pt x="53" y="0"/>
                    <a:pt x="56" y="0"/>
                    <a:pt x="59" y="2"/>
                  </a:cubicBezTo>
                  <a:cubicBezTo>
                    <a:pt x="61" y="5"/>
                    <a:pt x="61" y="9"/>
                    <a:pt x="59" y="11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8" y="42"/>
                    <a:pt x="26" y="43"/>
                    <a:pt x="24" y="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00" spcFirstLastPara="1" rIns="914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19" name="Google Shape;219;p2"/>
            <p:cNvSpPr/>
            <p:nvPr/>
          </p:nvSpPr>
          <p:spPr>
            <a:xfrm>
              <a:off x="6539" y="440"/>
              <a:ext cx="302" cy="391"/>
            </a:xfrm>
            <a:custGeom>
              <a:rect b="b" l="l" r="r" t="t"/>
              <a:pathLst>
                <a:path extrusionOk="0" h="264" w="204">
                  <a:moveTo>
                    <a:pt x="108" y="264"/>
                  </a:moveTo>
                  <a:cubicBezTo>
                    <a:pt x="6" y="264"/>
                    <a:pt x="6" y="264"/>
                    <a:pt x="6" y="264"/>
                  </a:cubicBezTo>
                  <a:cubicBezTo>
                    <a:pt x="3" y="264"/>
                    <a:pt x="0" y="262"/>
                    <a:pt x="0" y="258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40" y="0"/>
                    <a:pt x="142" y="1"/>
                    <a:pt x="143" y="2"/>
                  </a:cubicBezTo>
                  <a:cubicBezTo>
                    <a:pt x="203" y="62"/>
                    <a:pt x="203" y="62"/>
                    <a:pt x="203" y="62"/>
                  </a:cubicBezTo>
                  <a:cubicBezTo>
                    <a:pt x="204" y="63"/>
                    <a:pt x="204" y="65"/>
                    <a:pt x="204" y="66"/>
                  </a:cubicBezTo>
                  <a:cubicBezTo>
                    <a:pt x="204" y="156"/>
                    <a:pt x="204" y="156"/>
                    <a:pt x="204" y="156"/>
                  </a:cubicBezTo>
                  <a:cubicBezTo>
                    <a:pt x="192" y="156"/>
                    <a:pt x="192" y="156"/>
                    <a:pt x="192" y="156"/>
                  </a:cubicBezTo>
                  <a:cubicBezTo>
                    <a:pt x="192" y="69"/>
                    <a:pt x="192" y="69"/>
                    <a:pt x="192" y="69"/>
                  </a:cubicBezTo>
                  <a:cubicBezTo>
                    <a:pt x="136" y="12"/>
                    <a:pt x="136" y="12"/>
                    <a:pt x="136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252"/>
                    <a:pt x="12" y="252"/>
                    <a:pt x="12" y="252"/>
                  </a:cubicBezTo>
                  <a:cubicBezTo>
                    <a:pt x="108" y="252"/>
                    <a:pt x="108" y="252"/>
                    <a:pt x="108" y="252"/>
                  </a:cubicBezTo>
                  <a:lnTo>
                    <a:pt x="108" y="26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00" spcFirstLastPara="1" rIns="914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20" name="Google Shape;220;p2"/>
            <p:cNvSpPr/>
            <p:nvPr/>
          </p:nvSpPr>
          <p:spPr>
            <a:xfrm>
              <a:off x="6734" y="440"/>
              <a:ext cx="107" cy="107"/>
            </a:xfrm>
            <a:custGeom>
              <a:rect b="b" l="l" r="r" t="t"/>
              <a:pathLst>
                <a:path extrusionOk="0" h="72" w="72">
                  <a:moveTo>
                    <a:pt x="66" y="72"/>
                  </a:moveTo>
                  <a:cubicBezTo>
                    <a:pt x="6" y="72"/>
                    <a:pt x="6" y="72"/>
                    <a:pt x="6" y="72"/>
                  </a:cubicBezTo>
                  <a:cubicBezTo>
                    <a:pt x="3" y="72"/>
                    <a:pt x="0" y="70"/>
                    <a:pt x="0" y="6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10" y="0"/>
                    <a:pt x="12" y="3"/>
                    <a:pt x="12" y="6"/>
                  </a:cubicBezTo>
                  <a:cubicBezTo>
                    <a:pt x="12" y="60"/>
                    <a:pt x="12" y="60"/>
                    <a:pt x="12" y="60"/>
                  </a:cubicBezTo>
                  <a:cubicBezTo>
                    <a:pt x="66" y="60"/>
                    <a:pt x="66" y="60"/>
                    <a:pt x="66" y="60"/>
                  </a:cubicBezTo>
                  <a:cubicBezTo>
                    <a:pt x="70" y="60"/>
                    <a:pt x="72" y="63"/>
                    <a:pt x="72" y="66"/>
                  </a:cubicBezTo>
                  <a:cubicBezTo>
                    <a:pt x="72" y="70"/>
                    <a:pt x="70" y="72"/>
                    <a:pt x="66" y="7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00" spcFirstLastPara="1" rIns="914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grpSp>
        <p:nvGrpSpPr>
          <p:cNvPr descr="jumelles " id="221" name="Google Shape;221;p2"/>
          <p:cNvGrpSpPr/>
          <p:nvPr/>
        </p:nvGrpSpPr>
        <p:grpSpPr>
          <a:xfrm>
            <a:off x="5592468" y="1578965"/>
            <a:ext cx="530860" cy="491076"/>
            <a:chOff x="3438" y="454"/>
            <a:chExt cx="427" cy="395"/>
          </a:xfrm>
        </p:grpSpPr>
        <p:sp>
          <p:nvSpPr>
            <p:cNvPr id="222" name="Google Shape;222;p2"/>
            <p:cNvSpPr/>
            <p:nvPr/>
          </p:nvSpPr>
          <p:spPr>
            <a:xfrm>
              <a:off x="3438" y="653"/>
              <a:ext cx="196" cy="196"/>
            </a:xfrm>
            <a:custGeom>
              <a:rect b="b" l="l" r="r" t="t"/>
              <a:pathLst>
                <a:path extrusionOk="0" h="132" w="132">
                  <a:moveTo>
                    <a:pt x="66" y="132"/>
                  </a:moveTo>
                  <a:cubicBezTo>
                    <a:pt x="29" y="132"/>
                    <a:pt x="0" y="102"/>
                    <a:pt x="0" y="66"/>
                  </a:cubicBezTo>
                  <a:cubicBezTo>
                    <a:pt x="0" y="29"/>
                    <a:pt x="29" y="0"/>
                    <a:pt x="66" y="0"/>
                  </a:cubicBezTo>
                  <a:cubicBezTo>
                    <a:pt x="102" y="0"/>
                    <a:pt x="132" y="29"/>
                    <a:pt x="132" y="66"/>
                  </a:cubicBezTo>
                  <a:cubicBezTo>
                    <a:pt x="132" y="102"/>
                    <a:pt x="102" y="132"/>
                    <a:pt x="66" y="132"/>
                  </a:cubicBezTo>
                  <a:close/>
                  <a:moveTo>
                    <a:pt x="66" y="12"/>
                  </a:moveTo>
                  <a:cubicBezTo>
                    <a:pt x="36" y="12"/>
                    <a:pt x="12" y="36"/>
                    <a:pt x="12" y="66"/>
                  </a:cubicBezTo>
                  <a:cubicBezTo>
                    <a:pt x="12" y="95"/>
                    <a:pt x="36" y="120"/>
                    <a:pt x="66" y="120"/>
                  </a:cubicBezTo>
                  <a:cubicBezTo>
                    <a:pt x="96" y="120"/>
                    <a:pt x="120" y="95"/>
                    <a:pt x="120" y="66"/>
                  </a:cubicBezTo>
                  <a:cubicBezTo>
                    <a:pt x="120" y="36"/>
                    <a:pt x="96" y="12"/>
                    <a:pt x="66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00" spcFirstLastPara="1" rIns="914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23" name="Google Shape;223;p2"/>
            <p:cNvSpPr/>
            <p:nvPr/>
          </p:nvSpPr>
          <p:spPr>
            <a:xfrm>
              <a:off x="3455" y="457"/>
              <a:ext cx="179" cy="250"/>
            </a:xfrm>
            <a:custGeom>
              <a:rect b="b" l="l" r="r" t="t"/>
              <a:pathLst>
                <a:path extrusionOk="0" h="169" w="121">
                  <a:moveTo>
                    <a:pt x="7" y="169"/>
                  </a:moveTo>
                  <a:cubicBezTo>
                    <a:pt x="6" y="169"/>
                    <a:pt x="5" y="168"/>
                    <a:pt x="4" y="168"/>
                  </a:cubicBezTo>
                  <a:cubicBezTo>
                    <a:pt x="1" y="167"/>
                    <a:pt x="0" y="163"/>
                    <a:pt x="1" y="160"/>
                  </a:cubicBezTo>
                  <a:cubicBezTo>
                    <a:pt x="37" y="76"/>
                    <a:pt x="37" y="76"/>
                    <a:pt x="37" y="76"/>
                  </a:cubicBezTo>
                  <a:cubicBezTo>
                    <a:pt x="38" y="76"/>
                    <a:pt x="38" y="75"/>
                    <a:pt x="39" y="74"/>
                  </a:cubicBezTo>
                  <a:cubicBezTo>
                    <a:pt x="56" y="57"/>
                    <a:pt x="56" y="57"/>
                    <a:pt x="56" y="57"/>
                  </a:cubicBezTo>
                  <a:cubicBezTo>
                    <a:pt x="73" y="11"/>
                    <a:pt x="73" y="11"/>
                    <a:pt x="73" y="11"/>
                  </a:cubicBezTo>
                  <a:cubicBezTo>
                    <a:pt x="74" y="10"/>
                    <a:pt x="74" y="9"/>
                    <a:pt x="75" y="8"/>
                  </a:cubicBezTo>
                  <a:cubicBezTo>
                    <a:pt x="80" y="3"/>
                    <a:pt x="88" y="0"/>
                    <a:pt x="97" y="0"/>
                  </a:cubicBezTo>
                  <a:cubicBezTo>
                    <a:pt x="106" y="0"/>
                    <a:pt x="114" y="3"/>
                    <a:pt x="119" y="8"/>
                  </a:cubicBezTo>
                  <a:cubicBezTo>
                    <a:pt x="120" y="10"/>
                    <a:pt x="121" y="11"/>
                    <a:pt x="121" y="13"/>
                  </a:cubicBezTo>
                  <a:cubicBezTo>
                    <a:pt x="121" y="61"/>
                    <a:pt x="121" y="61"/>
                    <a:pt x="121" y="61"/>
                  </a:cubicBezTo>
                  <a:cubicBezTo>
                    <a:pt x="121" y="64"/>
                    <a:pt x="118" y="67"/>
                    <a:pt x="115" y="67"/>
                  </a:cubicBezTo>
                  <a:cubicBezTo>
                    <a:pt x="112" y="67"/>
                    <a:pt x="109" y="64"/>
                    <a:pt x="109" y="61"/>
                  </a:cubicBezTo>
                  <a:cubicBezTo>
                    <a:pt x="109" y="15"/>
                    <a:pt x="109" y="15"/>
                    <a:pt x="109" y="15"/>
                  </a:cubicBezTo>
                  <a:cubicBezTo>
                    <a:pt x="102" y="10"/>
                    <a:pt x="90" y="11"/>
                    <a:pt x="84" y="16"/>
                  </a:cubicBezTo>
                  <a:cubicBezTo>
                    <a:pt x="66" y="63"/>
                    <a:pt x="66" y="63"/>
                    <a:pt x="66" y="63"/>
                  </a:cubicBezTo>
                  <a:cubicBezTo>
                    <a:pt x="66" y="64"/>
                    <a:pt x="66" y="64"/>
                    <a:pt x="65" y="65"/>
                  </a:cubicBezTo>
                  <a:cubicBezTo>
                    <a:pt x="48" y="82"/>
                    <a:pt x="48" y="82"/>
                    <a:pt x="48" y="82"/>
                  </a:cubicBezTo>
                  <a:cubicBezTo>
                    <a:pt x="12" y="165"/>
                    <a:pt x="12" y="165"/>
                    <a:pt x="12" y="165"/>
                  </a:cubicBezTo>
                  <a:cubicBezTo>
                    <a:pt x="11" y="167"/>
                    <a:pt x="9" y="169"/>
                    <a:pt x="7" y="1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00" spcFirstLastPara="1" rIns="914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24" name="Google Shape;224;p2"/>
            <p:cNvSpPr/>
            <p:nvPr/>
          </p:nvSpPr>
          <p:spPr>
            <a:xfrm>
              <a:off x="3669" y="653"/>
              <a:ext cx="196" cy="196"/>
            </a:xfrm>
            <a:custGeom>
              <a:rect b="b" l="l" r="r" t="t"/>
              <a:pathLst>
                <a:path extrusionOk="0" h="132" w="132">
                  <a:moveTo>
                    <a:pt x="66" y="132"/>
                  </a:moveTo>
                  <a:cubicBezTo>
                    <a:pt x="29" y="132"/>
                    <a:pt x="0" y="102"/>
                    <a:pt x="0" y="66"/>
                  </a:cubicBezTo>
                  <a:cubicBezTo>
                    <a:pt x="0" y="29"/>
                    <a:pt x="29" y="0"/>
                    <a:pt x="66" y="0"/>
                  </a:cubicBezTo>
                  <a:cubicBezTo>
                    <a:pt x="102" y="0"/>
                    <a:pt x="132" y="29"/>
                    <a:pt x="132" y="66"/>
                  </a:cubicBezTo>
                  <a:cubicBezTo>
                    <a:pt x="132" y="102"/>
                    <a:pt x="102" y="132"/>
                    <a:pt x="66" y="132"/>
                  </a:cubicBezTo>
                  <a:close/>
                  <a:moveTo>
                    <a:pt x="66" y="12"/>
                  </a:moveTo>
                  <a:cubicBezTo>
                    <a:pt x="36" y="12"/>
                    <a:pt x="12" y="36"/>
                    <a:pt x="12" y="66"/>
                  </a:cubicBezTo>
                  <a:cubicBezTo>
                    <a:pt x="12" y="95"/>
                    <a:pt x="36" y="120"/>
                    <a:pt x="66" y="120"/>
                  </a:cubicBezTo>
                  <a:cubicBezTo>
                    <a:pt x="96" y="120"/>
                    <a:pt x="120" y="95"/>
                    <a:pt x="120" y="66"/>
                  </a:cubicBezTo>
                  <a:cubicBezTo>
                    <a:pt x="120" y="36"/>
                    <a:pt x="96" y="12"/>
                    <a:pt x="66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00" spcFirstLastPara="1" rIns="914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25" name="Google Shape;225;p2"/>
            <p:cNvSpPr/>
            <p:nvPr/>
          </p:nvSpPr>
          <p:spPr>
            <a:xfrm>
              <a:off x="3669" y="454"/>
              <a:ext cx="179" cy="253"/>
            </a:xfrm>
            <a:custGeom>
              <a:rect b="b" l="l" r="r" t="t"/>
              <a:pathLst>
                <a:path extrusionOk="0" h="171" w="121">
                  <a:moveTo>
                    <a:pt x="114" y="171"/>
                  </a:moveTo>
                  <a:cubicBezTo>
                    <a:pt x="112" y="171"/>
                    <a:pt x="109" y="169"/>
                    <a:pt x="108" y="167"/>
                  </a:cubicBezTo>
                  <a:cubicBezTo>
                    <a:pt x="73" y="84"/>
                    <a:pt x="73" y="84"/>
                    <a:pt x="73" y="84"/>
                  </a:cubicBezTo>
                  <a:cubicBezTo>
                    <a:pt x="56" y="67"/>
                    <a:pt x="56" y="67"/>
                    <a:pt x="56" y="67"/>
                  </a:cubicBezTo>
                  <a:cubicBezTo>
                    <a:pt x="55" y="66"/>
                    <a:pt x="55" y="66"/>
                    <a:pt x="54" y="65"/>
                  </a:cubicBezTo>
                  <a:cubicBezTo>
                    <a:pt x="37" y="19"/>
                    <a:pt x="37" y="19"/>
                    <a:pt x="37" y="19"/>
                  </a:cubicBezTo>
                  <a:cubicBezTo>
                    <a:pt x="30" y="13"/>
                    <a:pt x="19" y="13"/>
                    <a:pt x="12" y="18"/>
                  </a:cubicBezTo>
                  <a:cubicBezTo>
                    <a:pt x="12" y="63"/>
                    <a:pt x="12" y="63"/>
                    <a:pt x="12" y="63"/>
                  </a:cubicBezTo>
                  <a:cubicBezTo>
                    <a:pt x="12" y="66"/>
                    <a:pt x="9" y="69"/>
                    <a:pt x="6" y="69"/>
                  </a:cubicBezTo>
                  <a:cubicBezTo>
                    <a:pt x="3" y="69"/>
                    <a:pt x="0" y="66"/>
                    <a:pt x="0" y="63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4"/>
                    <a:pt x="0" y="12"/>
                    <a:pt x="2" y="11"/>
                  </a:cubicBezTo>
                  <a:cubicBezTo>
                    <a:pt x="13" y="0"/>
                    <a:pt x="35" y="0"/>
                    <a:pt x="46" y="11"/>
                  </a:cubicBezTo>
                  <a:cubicBezTo>
                    <a:pt x="47" y="12"/>
                    <a:pt x="47" y="12"/>
                    <a:pt x="47" y="13"/>
                  </a:cubicBezTo>
                  <a:cubicBezTo>
                    <a:pt x="65" y="59"/>
                    <a:pt x="65" y="59"/>
                    <a:pt x="65" y="59"/>
                  </a:cubicBezTo>
                  <a:cubicBezTo>
                    <a:pt x="82" y="76"/>
                    <a:pt x="82" y="76"/>
                    <a:pt x="82" y="76"/>
                  </a:cubicBezTo>
                  <a:cubicBezTo>
                    <a:pt x="83" y="77"/>
                    <a:pt x="83" y="78"/>
                    <a:pt x="83" y="78"/>
                  </a:cubicBezTo>
                  <a:cubicBezTo>
                    <a:pt x="119" y="162"/>
                    <a:pt x="119" y="162"/>
                    <a:pt x="119" y="162"/>
                  </a:cubicBezTo>
                  <a:cubicBezTo>
                    <a:pt x="121" y="165"/>
                    <a:pt x="119" y="169"/>
                    <a:pt x="116" y="170"/>
                  </a:cubicBezTo>
                  <a:cubicBezTo>
                    <a:pt x="115" y="170"/>
                    <a:pt x="115" y="171"/>
                    <a:pt x="114" y="1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00" spcFirstLastPara="1" rIns="914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26" name="Google Shape;226;p2"/>
            <p:cNvSpPr/>
            <p:nvPr/>
          </p:nvSpPr>
          <p:spPr>
            <a:xfrm>
              <a:off x="3572" y="574"/>
              <a:ext cx="159" cy="53"/>
            </a:xfrm>
            <a:custGeom>
              <a:rect b="b" l="l" r="r" t="t"/>
              <a:pathLst>
                <a:path extrusionOk="0" h="36" w="108">
                  <a:moveTo>
                    <a:pt x="102" y="36"/>
                  </a:moveTo>
                  <a:cubicBezTo>
                    <a:pt x="99" y="36"/>
                    <a:pt x="96" y="33"/>
                    <a:pt x="96" y="30"/>
                  </a:cubicBezTo>
                  <a:cubicBezTo>
                    <a:pt x="96" y="21"/>
                    <a:pt x="78" y="12"/>
                    <a:pt x="54" y="12"/>
                  </a:cubicBezTo>
                  <a:cubicBezTo>
                    <a:pt x="30" y="12"/>
                    <a:pt x="12" y="21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ubicBezTo>
                    <a:pt x="3" y="36"/>
                    <a:pt x="0" y="33"/>
                    <a:pt x="0" y="30"/>
                  </a:cubicBezTo>
                  <a:cubicBezTo>
                    <a:pt x="0" y="13"/>
                    <a:pt x="23" y="0"/>
                    <a:pt x="54" y="0"/>
                  </a:cubicBezTo>
                  <a:cubicBezTo>
                    <a:pt x="85" y="0"/>
                    <a:pt x="108" y="13"/>
                    <a:pt x="108" y="30"/>
                  </a:cubicBezTo>
                  <a:cubicBezTo>
                    <a:pt x="108" y="33"/>
                    <a:pt x="105" y="36"/>
                    <a:pt x="102" y="3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00" spcFirstLastPara="1" rIns="914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27" name="Google Shape;227;p2"/>
            <p:cNvSpPr/>
            <p:nvPr/>
          </p:nvSpPr>
          <p:spPr>
            <a:xfrm>
              <a:off x="3616" y="575"/>
              <a:ext cx="18" cy="185"/>
            </a:xfrm>
            <a:custGeom>
              <a:rect b="b" l="l" r="r" t="t"/>
              <a:pathLst>
                <a:path extrusionOk="0" h="125" w="12">
                  <a:moveTo>
                    <a:pt x="6" y="125"/>
                  </a:moveTo>
                  <a:cubicBezTo>
                    <a:pt x="3" y="125"/>
                    <a:pt x="0" y="122"/>
                    <a:pt x="0" y="11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119"/>
                    <a:pt x="12" y="119"/>
                    <a:pt x="12" y="119"/>
                  </a:cubicBezTo>
                  <a:cubicBezTo>
                    <a:pt x="12" y="122"/>
                    <a:pt x="9" y="125"/>
                    <a:pt x="6" y="1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00" spcFirstLastPara="1" rIns="914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28" name="Google Shape;228;p2"/>
            <p:cNvSpPr/>
            <p:nvPr/>
          </p:nvSpPr>
          <p:spPr>
            <a:xfrm>
              <a:off x="3669" y="575"/>
              <a:ext cx="18" cy="185"/>
            </a:xfrm>
            <a:custGeom>
              <a:rect b="b" l="l" r="r" t="t"/>
              <a:pathLst>
                <a:path extrusionOk="0" h="125" w="12">
                  <a:moveTo>
                    <a:pt x="6" y="125"/>
                  </a:moveTo>
                  <a:cubicBezTo>
                    <a:pt x="3" y="125"/>
                    <a:pt x="0" y="122"/>
                    <a:pt x="0" y="11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119"/>
                    <a:pt x="12" y="119"/>
                    <a:pt x="12" y="119"/>
                  </a:cubicBezTo>
                  <a:cubicBezTo>
                    <a:pt x="12" y="122"/>
                    <a:pt x="9" y="125"/>
                    <a:pt x="6" y="1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00" spcFirstLastPara="1" rIns="914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29" name="Google Shape;229;p2"/>
            <p:cNvSpPr/>
            <p:nvPr/>
          </p:nvSpPr>
          <p:spPr>
            <a:xfrm>
              <a:off x="3474" y="689"/>
              <a:ext cx="71" cy="71"/>
            </a:xfrm>
            <a:custGeom>
              <a:rect b="b" l="l" r="r" t="t"/>
              <a:pathLst>
                <a:path extrusionOk="0" h="48" w="48">
                  <a:moveTo>
                    <a:pt x="6" y="48"/>
                  </a:moveTo>
                  <a:cubicBezTo>
                    <a:pt x="3" y="48"/>
                    <a:pt x="0" y="45"/>
                    <a:pt x="0" y="42"/>
                  </a:cubicBezTo>
                  <a:cubicBezTo>
                    <a:pt x="0" y="18"/>
                    <a:pt x="19" y="0"/>
                    <a:pt x="42" y="0"/>
                  </a:cubicBezTo>
                  <a:cubicBezTo>
                    <a:pt x="45" y="0"/>
                    <a:pt x="48" y="2"/>
                    <a:pt x="48" y="6"/>
                  </a:cubicBezTo>
                  <a:cubicBezTo>
                    <a:pt x="48" y="9"/>
                    <a:pt x="45" y="12"/>
                    <a:pt x="42" y="12"/>
                  </a:cubicBezTo>
                  <a:cubicBezTo>
                    <a:pt x="25" y="12"/>
                    <a:pt x="12" y="25"/>
                    <a:pt x="12" y="42"/>
                  </a:cubicBezTo>
                  <a:cubicBezTo>
                    <a:pt x="12" y="45"/>
                    <a:pt x="9" y="48"/>
                    <a:pt x="6" y="4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00" spcFirstLastPara="1" rIns="914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30" name="Google Shape;230;p2"/>
            <p:cNvSpPr/>
            <p:nvPr/>
          </p:nvSpPr>
          <p:spPr>
            <a:xfrm>
              <a:off x="3705" y="689"/>
              <a:ext cx="71" cy="71"/>
            </a:xfrm>
            <a:custGeom>
              <a:rect b="b" l="l" r="r" t="t"/>
              <a:pathLst>
                <a:path extrusionOk="0" h="48" w="48">
                  <a:moveTo>
                    <a:pt x="6" y="48"/>
                  </a:moveTo>
                  <a:cubicBezTo>
                    <a:pt x="3" y="48"/>
                    <a:pt x="0" y="45"/>
                    <a:pt x="0" y="42"/>
                  </a:cubicBezTo>
                  <a:cubicBezTo>
                    <a:pt x="0" y="18"/>
                    <a:pt x="19" y="0"/>
                    <a:pt x="42" y="0"/>
                  </a:cubicBezTo>
                  <a:cubicBezTo>
                    <a:pt x="45" y="0"/>
                    <a:pt x="48" y="2"/>
                    <a:pt x="48" y="6"/>
                  </a:cubicBezTo>
                  <a:cubicBezTo>
                    <a:pt x="48" y="9"/>
                    <a:pt x="45" y="12"/>
                    <a:pt x="42" y="12"/>
                  </a:cubicBezTo>
                  <a:cubicBezTo>
                    <a:pt x="25" y="12"/>
                    <a:pt x="12" y="25"/>
                    <a:pt x="12" y="42"/>
                  </a:cubicBezTo>
                  <a:cubicBezTo>
                    <a:pt x="12" y="45"/>
                    <a:pt x="9" y="48"/>
                    <a:pt x="6" y="4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00" spcFirstLastPara="1" rIns="914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grpSp>
        <p:nvGrpSpPr>
          <p:cNvPr descr="icône de graphique de tendance en hausse" id="231" name="Google Shape;231;p2"/>
          <p:cNvGrpSpPr/>
          <p:nvPr/>
        </p:nvGrpSpPr>
        <p:grpSpPr>
          <a:xfrm>
            <a:off x="5560409" y="2862806"/>
            <a:ext cx="594983" cy="581018"/>
            <a:chOff x="6726" y="600"/>
            <a:chExt cx="426" cy="416"/>
          </a:xfrm>
        </p:grpSpPr>
        <p:sp>
          <p:nvSpPr>
            <p:cNvPr id="232" name="Google Shape;232;p2"/>
            <p:cNvSpPr/>
            <p:nvPr/>
          </p:nvSpPr>
          <p:spPr>
            <a:xfrm>
              <a:off x="6726" y="999"/>
              <a:ext cx="426" cy="17"/>
            </a:xfrm>
            <a:custGeom>
              <a:rect b="b" l="l" r="r" t="t"/>
              <a:pathLst>
                <a:path extrusionOk="0" h="12" w="288">
                  <a:moveTo>
                    <a:pt x="282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10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282" y="0"/>
                    <a:pt x="282" y="0"/>
                    <a:pt x="282" y="0"/>
                  </a:cubicBezTo>
                  <a:cubicBezTo>
                    <a:pt x="285" y="0"/>
                    <a:pt x="288" y="3"/>
                    <a:pt x="288" y="6"/>
                  </a:cubicBezTo>
                  <a:cubicBezTo>
                    <a:pt x="288" y="10"/>
                    <a:pt x="285" y="12"/>
                    <a:pt x="282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00" spcFirstLastPara="1" rIns="914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33" name="Google Shape;233;p2"/>
            <p:cNvSpPr/>
            <p:nvPr/>
          </p:nvSpPr>
          <p:spPr>
            <a:xfrm>
              <a:off x="6744" y="912"/>
              <a:ext cx="71" cy="104"/>
            </a:xfrm>
            <a:custGeom>
              <a:rect b="b" l="l" r="r" t="t"/>
              <a:pathLst>
                <a:path extrusionOk="0" h="72" w="48">
                  <a:moveTo>
                    <a:pt x="42" y="72"/>
                  </a:moveTo>
                  <a:cubicBezTo>
                    <a:pt x="6" y="72"/>
                    <a:pt x="6" y="72"/>
                    <a:pt x="6" y="72"/>
                  </a:cubicBezTo>
                  <a:cubicBezTo>
                    <a:pt x="2" y="72"/>
                    <a:pt x="0" y="70"/>
                    <a:pt x="0" y="6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5" y="0"/>
                    <a:pt x="48" y="3"/>
                    <a:pt x="48" y="6"/>
                  </a:cubicBezTo>
                  <a:cubicBezTo>
                    <a:pt x="48" y="66"/>
                    <a:pt x="48" y="66"/>
                    <a:pt x="48" y="66"/>
                  </a:cubicBezTo>
                  <a:cubicBezTo>
                    <a:pt x="48" y="70"/>
                    <a:pt x="45" y="72"/>
                    <a:pt x="42" y="72"/>
                  </a:cubicBezTo>
                  <a:close/>
                  <a:moveTo>
                    <a:pt x="12" y="60"/>
                  </a:moveTo>
                  <a:cubicBezTo>
                    <a:pt x="36" y="60"/>
                    <a:pt x="36" y="60"/>
                    <a:pt x="36" y="60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6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00" spcFirstLastPara="1" rIns="914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34" name="Google Shape;234;p2"/>
            <p:cNvSpPr/>
            <p:nvPr/>
          </p:nvSpPr>
          <p:spPr>
            <a:xfrm>
              <a:off x="6850" y="826"/>
              <a:ext cx="71" cy="190"/>
            </a:xfrm>
            <a:custGeom>
              <a:rect b="b" l="l" r="r" t="t"/>
              <a:pathLst>
                <a:path extrusionOk="0" h="132" w="48">
                  <a:moveTo>
                    <a:pt x="42" y="132"/>
                  </a:moveTo>
                  <a:cubicBezTo>
                    <a:pt x="6" y="132"/>
                    <a:pt x="6" y="132"/>
                    <a:pt x="6" y="132"/>
                  </a:cubicBezTo>
                  <a:cubicBezTo>
                    <a:pt x="2" y="132"/>
                    <a:pt x="0" y="130"/>
                    <a:pt x="0" y="12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5" y="0"/>
                    <a:pt x="48" y="3"/>
                    <a:pt x="48" y="6"/>
                  </a:cubicBezTo>
                  <a:cubicBezTo>
                    <a:pt x="48" y="126"/>
                    <a:pt x="48" y="126"/>
                    <a:pt x="48" y="126"/>
                  </a:cubicBezTo>
                  <a:cubicBezTo>
                    <a:pt x="48" y="130"/>
                    <a:pt x="45" y="132"/>
                    <a:pt x="42" y="132"/>
                  </a:cubicBezTo>
                  <a:close/>
                  <a:moveTo>
                    <a:pt x="12" y="120"/>
                  </a:moveTo>
                  <a:cubicBezTo>
                    <a:pt x="36" y="120"/>
                    <a:pt x="36" y="120"/>
                    <a:pt x="36" y="120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12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00" spcFirstLastPara="1" rIns="914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35" name="Google Shape;235;p2"/>
            <p:cNvSpPr/>
            <p:nvPr/>
          </p:nvSpPr>
          <p:spPr>
            <a:xfrm>
              <a:off x="6957" y="860"/>
              <a:ext cx="71" cy="156"/>
            </a:xfrm>
            <a:custGeom>
              <a:rect b="b" l="l" r="r" t="t"/>
              <a:pathLst>
                <a:path extrusionOk="0" h="108" w="48">
                  <a:moveTo>
                    <a:pt x="42" y="108"/>
                  </a:moveTo>
                  <a:cubicBezTo>
                    <a:pt x="6" y="108"/>
                    <a:pt x="6" y="108"/>
                    <a:pt x="6" y="108"/>
                  </a:cubicBezTo>
                  <a:cubicBezTo>
                    <a:pt x="2" y="108"/>
                    <a:pt x="0" y="106"/>
                    <a:pt x="0" y="10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5" y="0"/>
                    <a:pt x="48" y="3"/>
                    <a:pt x="48" y="6"/>
                  </a:cubicBezTo>
                  <a:cubicBezTo>
                    <a:pt x="48" y="102"/>
                    <a:pt x="48" y="102"/>
                    <a:pt x="48" y="102"/>
                  </a:cubicBezTo>
                  <a:cubicBezTo>
                    <a:pt x="48" y="106"/>
                    <a:pt x="45" y="108"/>
                    <a:pt x="42" y="108"/>
                  </a:cubicBezTo>
                  <a:close/>
                  <a:moveTo>
                    <a:pt x="12" y="96"/>
                  </a:moveTo>
                  <a:cubicBezTo>
                    <a:pt x="36" y="96"/>
                    <a:pt x="36" y="96"/>
                    <a:pt x="36" y="96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00" spcFirstLastPara="1" rIns="914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36" name="Google Shape;236;p2"/>
            <p:cNvSpPr/>
            <p:nvPr/>
          </p:nvSpPr>
          <p:spPr>
            <a:xfrm>
              <a:off x="7063" y="739"/>
              <a:ext cx="71" cy="277"/>
            </a:xfrm>
            <a:custGeom>
              <a:rect b="b" l="l" r="r" t="t"/>
              <a:pathLst>
                <a:path extrusionOk="0" h="192" w="48">
                  <a:moveTo>
                    <a:pt x="42" y="192"/>
                  </a:moveTo>
                  <a:cubicBezTo>
                    <a:pt x="6" y="192"/>
                    <a:pt x="6" y="192"/>
                    <a:pt x="6" y="192"/>
                  </a:cubicBezTo>
                  <a:cubicBezTo>
                    <a:pt x="2" y="192"/>
                    <a:pt x="0" y="190"/>
                    <a:pt x="0" y="18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5" y="0"/>
                    <a:pt x="48" y="3"/>
                    <a:pt x="48" y="6"/>
                  </a:cubicBezTo>
                  <a:cubicBezTo>
                    <a:pt x="48" y="186"/>
                    <a:pt x="48" y="186"/>
                    <a:pt x="48" y="186"/>
                  </a:cubicBezTo>
                  <a:cubicBezTo>
                    <a:pt x="48" y="190"/>
                    <a:pt x="45" y="192"/>
                    <a:pt x="42" y="192"/>
                  </a:cubicBezTo>
                  <a:close/>
                  <a:moveTo>
                    <a:pt x="12" y="180"/>
                  </a:moveTo>
                  <a:cubicBezTo>
                    <a:pt x="36" y="180"/>
                    <a:pt x="36" y="180"/>
                    <a:pt x="36" y="180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18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00" spcFirstLastPara="1" rIns="914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37" name="Google Shape;237;p2"/>
            <p:cNvSpPr/>
            <p:nvPr/>
          </p:nvSpPr>
          <p:spPr>
            <a:xfrm>
              <a:off x="6753" y="774"/>
              <a:ext cx="53" cy="52"/>
            </a:xfrm>
            <a:custGeom>
              <a:rect b="b" l="l" r="r" t="t"/>
              <a:pathLst>
                <a:path extrusionOk="0" h="36" w="36">
                  <a:moveTo>
                    <a:pt x="18" y="36"/>
                  </a:moveTo>
                  <a:cubicBezTo>
                    <a:pt x="8" y="36"/>
                    <a:pt x="0" y="28"/>
                    <a:pt x="0" y="18"/>
                  </a:cubicBezTo>
                  <a:cubicBezTo>
                    <a:pt x="0" y="9"/>
                    <a:pt x="8" y="0"/>
                    <a:pt x="18" y="0"/>
                  </a:cubicBezTo>
                  <a:cubicBezTo>
                    <a:pt x="28" y="0"/>
                    <a:pt x="36" y="9"/>
                    <a:pt x="36" y="18"/>
                  </a:cubicBezTo>
                  <a:cubicBezTo>
                    <a:pt x="36" y="28"/>
                    <a:pt x="28" y="36"/>
                    <a:pt x="18" y="36"/>
                  </a:cubicBezTo>
                  <a:close/>
                  <a:moveTo>
                    <a:pt x="18" y="12"/>
                  </a:moveTo>
                  <a:cubicBezTo>
                    <a:pt x="14" y="12"/>
                    <a:pt x="12" y="15"/>
                    <a:pt x="12" y="18"/>
                  </a:cubicBezTo>
                  <a:cubicBezTo>
                    <a:pt x="12" y="22"/>
                    <a:pt x="14" y="24"/>
                    <a:pt x="18" y="24"/>
                  </a:cubicBezTo>
                  <a:cubicBezTo>
                    <a:pt x="21" y="24"/>
                    <a:pt x="24" y="22"/>
                    <a:pt x="24" y="18"/>
                  </a:cubicBezTo>
                  <a:cubicBezTo>
                    <a:pt x="24" y="15"/>
                    <a:pt x="21" y="12"/>
                    <a:pt x="18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00" spcFirstLastPara="1" rIns="914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38" name="Google Shape;238;p2"/>
            <p:cNvSpPr/>
            <p:nvPr/>
          </p:nvSpPr>
          <p:spPr>
            <a:xfrm>
              <a:off x="6859" y="687"/>
              <a:ext cx="53" cy="52"/>
            </a:xfrm>
            <a:custGeom>
              <a:rect b="b" l="l" r="r" t="t"/>
              <a:pathLst>
                <a:path extrusionOk="0" h="36" w="36">
                  <a:moveTo>
                    <a:pt x="18" y="36"/>
                  </a:moveTo>
                  <a:cubicBezTo>
                    <a:pt x="8" y="36"/>
                    <a:pt x="0" y="28"/>
                    <a:pt x="0" y="18"/>
                  </a:cubicBezTo>
                  <a:cubicBezTo>
                    <a:pt x="0" y="9"/>
                    <a:pt x="8" y="0"/>
                    <a:pt x="18" y="0"/>
                  </a:cubicBezTo>
                  <a:cubicBezTo>
                    <a:pt x="28" y="0"/>
                    <a:pt x="36" y="9"/>
                    <a:pt x="36" y="18"/>
                  </a:cubicBezTo>
                  <a:cubicBezTo>
                    <a:pt x="36" y="28"/>
                    <a:pt x="28" y="36"/>
                    <a:pt x="18" y="36"/>
                  </a:cubicBezTo>
                  <a:close/>
                  <a:moveTo>
                    <a:pt x="18" y="12"/>
                  </a:moveTo>
                  <a:cubicBezTo>
                    <a:pt x="14" y="12"/>
                    <a:pt x="12" y="15"/>
                    <a:pt x="12" y="18"/>
                  </a:cubicBezTo>
                  <a:cubicBezTo>
                    <a:pt x="12" y="22"/>
                    <a:pt x="14" y="24"/>
                    <a:pt x="18" y="24"/>
                  </a:cubicBezTo>
                  <a:cubicBezTo>
                    <a:pt x="21" y="24"/>
                    <a:pt x="24" y="22"/>
                    <a:pt x="24" y="18"/>
                  </a:cubicBezTo>
                  <a:cubicBezTo>
                    <a:pt x="24" y="15"/>
                    <a:pt x="21" y="12"/>
                    <a:pt x="18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00" spcFirstLastPara="1" rIns="914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39" name="Google Shape;239;p2"/>
            <p:cNvSpPr/>
            <p:nvPr/>
          </p:nvSpPr>
          <p:spPr>
            <a:xfrm>
              <a:off x="6966" y="722"/>
              <a:ext cx="53" cy="52"/>
            </a:xfrm>
            <a:custGeom>
              <a:rect b="b" l="l" r="r" t="t"/>
              <a:pathLst>
                <a:path extrusionOk="0" h="36" w="36">
                  <a:moveTo>
                    <a:pt x="18" y="36"/>
                  </a:moveTo>
                  <a:cubicBezTo>
                    <a:pt x="8" y="36"/>
                    <a:pt x="0" y="28"/>
                    <a:pt x="0" y="18"/>
                  </a:cubicBezTo>
                  <a:cubicBezTo>
                    <a:pt x="0" y="9"/>
                    <a:pt x="8" y="0"/>
                    <a:pt x="18" y="0"/>
                  </a:cubicBezTo>
                  <a:cubicBezTo>
                    <a:pt x="28" y="0"/>
                    <a:pt x="36" y="9"/>
                    <a:pt x="36" y="18"/>
                  </a:cubicBezTo>
                  <a:cubicBezTo>
                    <a:pt x="36" y="28"/>
                    <a:pt x="28" y="36"/>
                    <a:pt x="18" y="36"/>
                  </a:cubicBezTo>
                  <a:close/>
                  <a:moveTo>
                    <a:pt x="18" y="12"/>
                  </a:moveTo>
                  <a:cubicBezTo>
                    <a:pt x="14" y="12"/>
                    <a:pt x="12" y="15"/>
                    <a:pt x="12" y="18"/>
                  </a:cubicBezTo>
                  <a:cubicBezTo>
                    <a:pt x="12" y="22"/>
                    <a:pt x="14" y="24"/>
                    <a:pt x="18" y="24"/>
                  </a:cubicBezTo>
                  <a:cubicBezTo>
                    <a:pt x="21" y="24"/>
                    <a:pt x="24" y="22"/>
                    <a:pt x="24" y="18"/>
                  </a:cubicBezTo>
                  <a:cubicBezTo>
                    <a:pt x="24" y="15"/>
                    <a:pt x="21" y="12"/>
                    <a:pt x="18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00" spcFirstLastPara="1" rIns="914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40" name="Google Shape;240;p2"/>
            <p:cNvSpPr/>
            <p:nvPr/>
          </p:nvSpPr>
          <p:spPr>
            <a:xfrm>
              <a:off x="7072" y="600"/>
              <a:ext cx="54" cy="52"/>
            </a:xfrm>
            <a:custGeom>
              <a:rect b="b" l="l" r="r" t="t"/>
              <a:pathLst>
                <a:path extrusionOk="0" h="36" w="36">
                  <a:moveTo>
                    <a:pt x="18" y="36"/>
                  </a:moveTo>
                  <a:cubicBezTo>
                    <a:pt x="8" y="36"/>
                    <a:pt x="0" y="28"/>
                    <a:pt x="0" y="18"/>
                  </a:cubicBezTo>
                  <a:cubicBezTo>
                    <a:pt x="0" y="9"/>
                    <a:pt x="8" y="0"/>
                    <a:pt x="18" y="0"/>
                  </a:cubicBezTo>
                  <a:cubicBezTo>
                    <a:pt x="28" y="0"/>
                    <a:pt x="36" y="9"/>
                    <a:pt x="36" y="18"/>
                  </a:cubicBezTo>
                  <a:cubicBezTo>
                    <a:pt x="36" y="28"/>
                    <a:pt x="28" y="36"/>
                    <a:pt x="18" y="36"/>
                  </a:cubicBezTo>
                  <a:close/>
                  <a:moveTo>
                    <a:pt x="18" y="12"/>
                  </a:moveTo>
                  <a:cubicBezTo>
                    <a:pt x="14" y="12"/>
                    <a:pt x="12" y="15"/>
                    <a:pt x="12" y="18"/>
                  </a:cubicBezTo>
                  <a:cubicBezTo>
                    <a:pt x="12" y="22"/>
                    <a:pt x="14" y="24"/>
                    <a:pt x="18" y="24"/>
                  </a:cubicBezTo>
                  <a:cubicBezTo>
                    <a:pt x="21" y="24"/>
                    <a:pt x="24" y="22"/>
                    <a:pt x="24" y="18"/>
                  </a:cubicBezTo>
                  <a:cubicBezTo>
                    <a:pt x="24" y="15"/>
                    <a:pt x="21" y="12"/>
                    <a:pt x="18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00" spcFirstLastPara="1" rIns="914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41" name="Google Shape;241;p2"/>
            <p:cNvSpPr/>
            <p:nvPr/>
          </p:nvSpPr>
          <p:spPr>
            <a:xfrm>
              <a:off x="6782" y="714"/>
              <a:ext cx="99" cy="84"/>
            </a:xfrm>
            <a:custGeom>
              <a:rect b="b" l="l" r="r" t="t"/>
              <a:pathLst>
                <a:path extrusionOk="0" h="58" w="67">
                  <a:moveTo>
                    <a:pt x="7" y="58"/>
                  </a:moveTo>
                  <a:cubicBezTo>
                    <a:pt x="5" y="58"/>
                    <a:pt x="3" y="57"/>
                    <a:pt x="2" y="56"/>
                  </a:cubicBezTo>
                  <a:cubicBezTo>
                    <a:pt x="0" y="53"/>
                    <a:pt x="0" y="49"/>
                    <a:pt x="3" y="47"/>
                  </a:cubicBezTo>
                  <a:cubicBezTo>
                    <a:pt x="57" y="3"/>
                    <a:pt x="57" y="3"/>
                    <a:pt x="57" y="3"/>
                  </a:cubicBezTo>
                  <a:cubicBezTo>
                    <a:pt x="59" y="0"/>
                    <a:pt x="63" y="1"/>
                    <a:pt x="65" y="3"/>
                  </a:cubicBezTo>
                  <a:cubicBezTo>
                    <a:pt x="67" y="6"/>
                    <a:pt x="67" y="10"/>
                    <a:pt x="64" y="12"/>
                  </a:cubicBezTo>
                  <a:cubicBezTo>
                    <a:pt x="11" y="56"/>
                    <a:pt x="11" y="56"/>
                    <a:pt x="11" y="56"/>
                  </a:cubicBezTo>
                  <a:cubicBezTo>
                    <a:pt x="10" y="57"/>
                    <a:pt x="8" y="58"/>
                    <a:pt x="7" y="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00" spcFirstLastPara="1" rIns="914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42" name="Google Shape;242;p2"/>
            <p:cNvSpPr/>
            <p:nvPr/>
          </p:nvSpPr>
          <p:spPr>
            <a:xfrm>
              <a:off x="6892" y="708"/>
              <a:ext cx="93" cy="44"/>
            </a:xfrm>
            <a:custGeom>
              <a:rect b="b" l="l" r="r" t="t"/>
              <a:pathLst>
                <a:path extrusionOk="0" h="30" w="63">
                  <a:moveTo>
                    <a:pt x="57" y="30"/>
                  </a:moveTo>
                  <a:cubicBezTo>
                    <a:pt x="56" y="30"/>
                    <a:pt x="55" y="30"/>
                    <a:pt x="55" y="29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2" y="12"/>
                    <a:pt x="0" y="8"/>
                    <a:pt x="1" y="5"/>
                  </a:cubicBezTo>
                  <a:cubicBezTo>
                    <a:pt x="2" y="2"/>
                    <a:pt x="6" y="0"/>
                    <a:pt x="9" y="2"/>
                  </a:cubicBezTo>
                  <a:cubicBezTo>
                    <a:pt x="58" y="18"/>
                    <a:pt x="58" y="18"/>
                    <a:pt x="58" y="18"/>
                  </a:cubicBezTo>
                  <a:cubicBezTo>
                    <a:pt x="62" y="19"/>
                    <a:pt x="63" y="23"/>
                    <a:pt x="62" y="26"/>
                  </a:cubicBezTo>
                  <a:cubicBezTo>
                    <a:pt x="61" y="28"/>
                    <a:pt x="59" y="30"/>
                    <a:pt x="57" y="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00" spcFirstLastPara="1" rIns="914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43" name="Google Shape;243;p2"/>
            <p:cNvSpPr/>
            <p:nvPr/>
          </p:nvSpPr>
          <p:spPr>
            <a:xfrm>
              <a:off x="6994" y="630"/>
              <a:ext cx="103" cy="113"/>
            </a:xfrm>
            <a:custGeom>
              <a:rect b="b" l="l" r="r" t="t"/>
              <a:pathLst>
                <a:path extrusionOk="0" h="78" w="70">
                  <a:moveTo>
                    <a:pt x="6" y="78"/>
                  </a:moveTo>
                  <a:cubicBezTo>
                    <a:pt x="5" y="78"/>
                    <a:pt x="4" y="78"/>
                    <a:pt x="3" y="77"/>
                  </a:cubicBezTo>
                  <a:cubicBezTo>
                    <a:pt x="0" y="75"/>
                    <a:pt x="0" y="71"/>
                    <a:pt x="2" y="68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60" y="0"/>
                    <a:pt x="64" y="0"/>
                    <a:pt x="67" y="2"/>
                  </a:cubicBezTo>
                  <a:cubicBezTo>
                    <a:pt x="69" y="4"/>
                    <a:pt x="70" y="8"/>
                    <a:pt x="67" y="10"/>
                  </a:cubicBezTo>
                  <a:cubicBezTo>
                    <a:pt x="11" y="76"/>
                    <a:pt x="11" y="76"/>
                    <a:pt x="11" y="76"/>
                  </a:cubicBezTo>
                  <a:cubicBezTo>
                    <a:pt x="10" y="78"/>
                    <a:pt x="8" y="78"/>
                    <a:pt x="6" y="7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00" spcFirstLastPara="1" rIns="914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1116f14b08d_0_73"/>
          <p:cNvSpPr txBox="1"/>
          <p:nvPr>
            <p:ph type="title"/>
          </p:nvPr>
        </p:nvSpPr>
        <p:spPr>
          <a:xfrm>
            <a:off x="767857" y="2647728"/>
            <a:ext cx="3031800" cy="172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fr-FR"/>
              <a:t>Choo</a:t>
            </a:r>
            <a:r>
              <a:rPr lang="fr-FR">
                <a:solidFill>
                  <a:schemeClr val="accent1"/>
                </a:solidFill>
              </a:rPr>
              <a:t>Zen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481" name="Google Shape;481;g1116f14b08d_0_73"/>
          <p:cNvSpPr txBox="1"/>
          <p:nvPr>
            <p:ph idx="1" type="body"/>
          </p:nvPr>
        </p:nvSpPr>
        <p:spPr>
          <a:xfrm>
            <a:off x="4900925" y="1179827"/>
            <a:ext cx="6651000" cy="230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buSzPts val="1840"/>
              <a:buNone/>
            </a:pPr>
            <a:r>
              <a:rPr b="1" i="1" lang="fr-FR" sz="5000"/>
              <a:t>Planification Sprint 4</a:t>
            </a:r>
            <a:endParaRPr b="1" i="1" sz="5000"/>
          </a:p>
        </p:txBody>
      </p:sp>
      <p:sp>
        <p:nvSpPr>
          <p:cNvPr id="482" name="Google Shape;482;g1116f14b08d_0_73"/>
          <p:cNvSpPr txBox="1"/>
          <p:nvPr/>
        </p:nvSpPr>
        <p:spPr>
          <a:xfrm>
            <a:off x="4900925" y="4370025"/>
            <a:ext cx="69531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fr-FR" sz="1900" u="none" cap="none" strike="noStrike">
                <a:solidFill>
                  <a:srgbClr val="BF6210"/>
                </a:solidFill>
                <a:latin typeface="Gill Sans"/>
                <a:ea typeface="Gill Sans"/>
                <a:cs typeface="Gill Sans"/>
                <a:sym typeface="Gill Sans"/>
              </a:rPr>
              <a:t>Trello</a:t>
            </a:r>
            <a:endParaRPr b="0" i="0" sz="1900" u="none" cap="none" strike="noStrike">
              <a:solidFill>
                <a:srgbClr val="BF621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1116f14b08d_0_93"/>
          <p:cNvSpPr txBox="1"/>
          <p:nvPr>
            <p:ph type="title"/>
          </p:nvPr>
        </p:nvSpPr>
        <p:spPr>
          <a:xfrm>
            <a:off x="2734672" y="1017214"/>
            <a:ext cx="6651000" cy="699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Gill Sans"/>
              <a:buNone/>
            </a:pPr>
            <a:r>
              <a:rPr lang="fr-FR" sz="4000"/>
              <a:t>Sprint 4 - Trello</a:t>
            </a:r>
            <a:endParaRPr/>
          </a:p>
        </p:txBody>
      </p:sp>
      <p:pic>
        <p:nvPicPr>
          <p:cNvPr id="489" name="Google Shape;489;g1116f14b08d_0_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063" y="1908039"/>
            <a:ext cx="11140237" cy="4836687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96" name="Google Shape;496;p7"/>
          <p:cNvSpPr/>
          <p:nvPr/>
        </p:nvSpPr>
        <p:spPr>
          <a:xfrm>
            <a:off x="509628" y="496959"/>
            <a:ext cx="1106164" cy="5859735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7" name="Google Shape;497;p7"/>
          <p:cNvSpPr/>
          <p:nvPr/>
        </p:nvSpPr>
        <p:spPr>
          <a:xfrm>
            <a:off x="1712856" y="496958"/>
            <a:ext cx="9961047" cy="36780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8" name="Google Shape;498;p7"/>
          <p:cNvSpPr txBox="1"/>
          <p:nvPr>
            <p:ph type="ctrTitle"/>
          </p:nvPr>
        </p:nvSpPr>
        <p:spPr>
          <a:xfrm>
            <a:off x="1893715" y="708498"/>
            <a:ext cx="7574507" cy="333005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Gill Sans"/>
              <a:buNone/>
            </a:pPr>
            <a:r>
              <a:rPr lang="fr-FR" sz="6000">
                <a:solidFill>
                  <a:srgbClr val="FFFFFF"/>
                </a:solidFill>
              </a:rPr>
              <a:t>MERCI POUR VOTRE ATTENTION</a:t>
            </a:r>
            <a:endParaRPr/>
          </a:p>
        </p:txBody>
      </p:sp>
      <p:sp>
        <p:nvSpPr>
          <p:cNvPr id="499" name="Google Shape;499;p7"/>
          <p:cNvSpPr/>
          <p:nvPr/>
        </p:nvSpPr>
        <p:spPr>
          <a:xfrm>
            <a:off x="1712789" y="4284212"/>
            <a:ext cx="9961115" cy="2072481"/>
          </a:xfrm>
          <a:prstGeom prst="rect">
            <a:avLst/>
          </a:prstGeom>
          <a:solidFill>
            <a:srgbClr val="89929B">
              <a:alpha val="8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0" name="Google Shape;500;p7"/>
          <p:cNvSpPr txBox="1"/>
          <p:nvPr>
            <p:ph idx="1" type="subTitle"/>
          </p:nvPr>
        </p:nvSpPr>
        <p:spPr>
          <a:xfrm>
            <a:off x="1893715" y="4502576"/>
            <a:ext cx="7574507" cy="16409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40"/>
              <a:buNone/>
            </a:pPr>
            <a:r>
              <a:rPr lang="fr-FR" sz="2000">
                <a:solidFill>
                  <a:srgbClr val="FFFFFF"/>
                </a:solidFill>
              </a:rPr>
              <a:t>KACZMAREK QUENTIN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40"/>
              <a:buNone/>
            </a:pPr>
            <a:r>
              <a:rPr lang="fr-FR" sz="2000">
                <a:solidFill>
                  <a:srgbClr val="FFFFFF"/>
                </a:solidFill>
              </a:rPr>
              <a:t>JOSSIC MARTIN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40"/>
              <a:buNone/>
            </a:pPr>
            <a:r>
              <a:rPr lang="fr-FR" sz="2000">
                <a:solidFill>
                  <a:srgbClr val="FFFFFF"/>
                </a:solidFill>
              </a:rPr>
              <a:t>BOUDINA KÉVIN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40"/>
              <a:buNone/>
            </a:pPr>
            <a:r>
              <a:rPr lang="fr-FR" sz="2000">
                <a:solidFill>
                  <a:srgbClr val="FFFFFF"/>
                </a:solidFill>
              </a:rPr>
              <a:t>SIBILLE JULIEN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4"/>
          <p:cNvSpPr txBox="1"/>
          <p:nvPr>
            <p:ph type="title"/>
          </p:nvPr>
        </p:nvSpPr>
        <p:spPr>
          <a:xfrm>
            <a:off x="2734672" y="1017214"/>
            <a:ext cx="6650991" cy="69940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Gill Sans"/>
              <a:buNone/>
            </a:pPr>
            <a:r>
              <a:rPr lang="fr-FR" sz="4000"/>
              <a:t>Sprint review</a:t>
            </a:r>
            <a:endParaRPr/>
          </a:p>
        </p:txBody>
      </p:sp>
      <p:sp>
        <p:nvSpPr>
          <p:cNvPr id="250" name="Google Shape;250;p4"/>
          <p:cNvSpPr txBox="1"/>
          <p:nvPr/>
        </p:nvSpPr>
        <p:spPr>
          <a:xfrm>
            <a:off x="854875" y="2374650"/>
            <a:ext cx="53172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BF6210"/>
              </a:buClr>
              <a:buSzPts val="2000"/>
              <a:buFont typeface="Gill Sans"/>
              <a:buChar char="●"/>
            </a:pPr>
            <a:r>
              <a:rPr b="0" i="0" lang="fr-FR" sz="2000" u="none" cap="none" strike="noStrike">
                <a:solidFill>
                  <a:srgbClr val="BF6210"/>
                </a:solidFill>
                <a:latin typeface="Gill Sans"/>
                <a:ea typeface="Gill Sans"/>
                <a:cs typeface="Gill Sans"/>
                <a:sym typeface="Gill Sans"/>
              </a:rPr>
              <a:t>Quentin</a:t>
            </a:r>
            <a:endParaRPr b="0" i="0" sz="2000" u="none" cap="none" strike="noStrike">
              <a:solidFill>
                <a:srgbClr val="BF621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556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BF6210"/>
              </a:buClr>
              <a:buSzPts val="2000"/>
              <a:buFont typeface="Gill Sans"/>
              <a:buChar char="●"/>
            </a:pPr>
            <a:r>
              <a:rPr b="0" i="0" lang="fr-FR" sz="2000" u="none" cap="none" strike="noStrike">
                <a:solidFill>
                  <a:srgbClr val="BF6210"/>
                </a:solidFill>
                <a:latin typeface="Gill Sans"/>
                <a:ea typeface="Gill Sans"/>
                <a:cs typeface="Gill Sans"/>
                <a:sym typeface="Gill Sans"/>
              </a:rPr>
              <a:t>Julien</a:t>
            </a:r>
            <a:endParaRPr b="0" i="0" sz="2000" u="none" cap="none" strike="noStrike">
              <a:solidFill>
                <a:srgbClr val="BF621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556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BF6210"/>
              </a:buClr>
              <a:buSzPts val="2000"/>
              <a:buFont typeface="Gill Sans"/>
              <a:buChar char="●"/>
            </a:pPr>
            <a:r>
              <a:rPr b="0" i="0" lang="fr-FR" sz="2000" u="none" cap="none" strike="noStrike">
                <a:solidFill>
                  <a:srgbClr val="BF6210"/>
                </a:solidFill>
                <a:latin typeface="Gill Sans"/>
                <a:ea typeface="Gill Sans"/>
                <a:cs typeface="Gill Sans"/>
                <a:sym typeface="Gill Sans"/>
              </a:rPr>
              <a:t>Kévin</a:t>
            </a:r>
            <a:endParaRPr b="0" i="0" sz="2000" u="none" cap="none" strike="noStrike">
              <a:solidFill>
                <a:srgbClr val="BF621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556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BF6210"/>
              </a:buClr>
              <a:buSzPts val="2000"/>
              <a:buFont typeface="Gill Sans"/>
              <a:buChar char="●"/>
            </a:pPr>
            <a:r>
              <a:rPr b="0" i="0" lang="fr-FR" sz="2000" u="none" cap="none" strike="noStrike">
                <a:solidFill>
                  <a:srgbClr val="BF6210"/>
                </a:solidFill>
                <a:latin typeface="Gill Sans"/>
                <a:ea typeface="Gill Sans"/>
                <a:cs typeface="Gill Sans"/>
                <a:sym typeface="Gill Sans"/>
              </a:rPr>
              <a:t>Martin</a:t>
            </a:r>
            <a:endParaRPr b="0" i="0" sz="2000" u="none" cap="none" strike="noStrike">
              <a:solidFill>
                <a:srgbClr val="BF621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116f14b08d_0_44"/>
          <p:cNvSpPr txBox="1"/>
          <p:nvPr>
            <p:ph type="title"/>
          </p:nvPr>
        </p:nvSpPr>
        <p:spPr>
          <a:xfrm>
            <a:off x="767857" y="2647728"/>
            <a:ext cx="3031800" cy="172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fr-FR"/>
              <a:t>Choo</a:t>
            </a:r>
            <a:r>
              <a:rPr lang="fr-FR">
                <a:solidFill>
                  <a:schemeClr val="accent1"/>
                </a:solidFill>
              </a:rPr>
              <a:t>Zen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257" name="Google Shape;257;g1116f14b08d_0_44"/>
          <p:cNvSpPr txBox="1"/>
          <p:nvPr>
            <p:ph idx="1" type="body"/>
          </p:nvPr>
        </p:nvSpPr>
        <p:spPr>
          <a:xfrm>
            <a:off x="4900925" y="1179827"/>
            <a:ext cx="6651000" cy="234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buSzPts val="1840"/>
              <a:buNone/>
            </a:pPr>
            <a:r>
              <a:rPr b="1" i="1" lang="fr-FR" sz="5000"/>
              <a:t>Quentin Kaczmarek</a:t>
            </a:r>
            <a:endParaRPr b="1" i="1" sz="5000"/>
          </a:p>
        </p:txBody>
      </p:sp>
      <p:sp>
        <p:nvSpPr>
          <p:cNvPr id="258" name="Google Shape;258;g1116f14b08d_0_44"/>
          <p:cNvSpPr txBox="1"/>
          <p:nvPr/>
        </p:nvSpPr>
        <p:spPr>
          <a:xfrm>
            <a:off x="4773675" y="3524025"/>
            <a:ext cx="6829500" cy="26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BF6210"/>
              </a:buClr>
              <a:buSzPts val="1800"/>
              <a:buFont typeface="Gill Sans"/>
              <a:buChar char="●"/>
            </a:pPr>
            <a:r>
              <a:rPr b="1" i="0" lang="fr-FR" sz="1800" u="none" cap="none" strike="noStrike">
                <a:solidFill>
                  <a:srgbClr val="BF6210"/>
                </a:solidFill>
                <a:latin typeface="Gill Sans"/>
                <a:ea typeface="Gill Sans"/>
                <a:cs typeface="Gill Sans"/>
                <a:sym typeface="Gill Sans"/>
              </a:rPr>
              <a:t>Chef de projet </a:t>
            </a:r>
            <a:endParaRPr b="1" i="0" sz="1800" u="none" cap="none" strike="noStrike">
              <a:solidFill>
                <a:srgbClr val="BF621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429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BF6210"/>
              </a:buClr>
              <a:buSzPts val="1800"/>
              <a:buFont typeface="Gill Sans"/>
              <a:buChar char="●"/>
            </a:pPr>
            <a:r>
              <a:rPr b="1" i="0" lang="fr-FR" sz="1800" u="none" cap="none" strike="noStrike">
                <a:solidFill>
                  <a:srgbClr val="BF6210"/>
                </a:solidFill>
                <a:latin typeface="Gill Sans"/>
                <a:ea typeface="Gill Sans"/>
                <a:cs typeface="Gill Sans"/>
                <a:sym typeface="Gill Sans"/>
              </a:rPr>
              <a:t>Product Owner</a:t>
            </a:r>
            <a:endParaRPr b="1" i="0" sz="1800" u="none" cap="none" strike="noStrike">
              <a:solidFill>
                <a:srgbClr val="BF621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429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BF6210"/>
              </a:buClr>
              <a:buSzPts val="1800"/>
              <a:buFont typeface="Gill Sans"/>
              <a:buChar char="●"/>
            </a:pPr>
            <a:r>
              <a:rPr b="1" i="0" lang="fr-FR" sz="1800" u="none" cap="none" strike="noStrike">
                <a:solidFill>
                  <a:srgbClr val="BF6210"/>
                </a:solidFill>
                <a:latin typeface="Gill Sans"/>
                <a:ea typeface="Gill Sans"/>
                <a:cs typeface="Gill Sans"/>
                <a:sym typeface="Gill Sans"/>
              </a:rPr>
              <a:t>Architecte </a:t>
            </a:r>
            <a:endParaRPr b="1" i="0" sz="1800" u="none" cap="none" strike="noStrike">
              <a:solidFill>
                <a:srgbClr val="BF621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429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BF6210"/>
              </a:buClr>
              <a:buSzPts val="1800"/>
              <a:buFont typeface="Gill Sans"/>
              <a:buChar char="●"/>
            </a:pPr>
            <a:r>
              <a:rPr b="1" i="0" lang="fr-FR" sz="1800" u="none" cap="none" strike="noStrike">
                <a:solidFill>
                  <a:srgbClr val="BF6210"/>
                </a:solidFill>
                <a:latin typeface="Gill Sans"/>
                <a:ea typeface="Gill Sans"/>
                <a:cs typeface="Gill Sans"/>
                <a:sym typeface="Gill Sans"/>
              </a:rPr>
              <a:t>Développeur </a:t>
            </a:r>
            <a:endParaRPr b="1" i="0" sz="1800" u="none" cap="none" strike="noStrike">
              <a:solidFill>
                <a:srgbClr val="BF621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429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BF6210"/>
              </a:buClr>
              <a:buSzPts val="1800"/>
              <a:buFont typeface="Gill Sans"/>
              <a:buChar char="●"/>
            </a:pPr>
            <a:r>
              <a:rPr b="1" i="0" lang="fr-FR" sz="1800" u="none" cap="none" strike="noStrike">
                <a:solidFill>
                  <a:srgbClr val="BF6210"/>
                </a:solidFill>
                <a:latin typeface="Gill Sans"/>
                <a:ea typeface="Gill Sans"/>
                <a:cs typeface="Gill Sans"/>
                <a:sym typeface="Gill Sans"/>
              </a:rPr>
              <a:t>Testeur</a:t>
            </a:r>
            <a:endParaRPr b="1" i="0" sz="1800" u="none" cap="none" strike="noStrike">
              <a:solidFill>
                <a:srgbClr val="BF621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116f14b08d_0_1"/>
          <p:cNvSpPr txBox="1"/>
          <p:nvPr>
            <p:ph type="title"/>
          </p:nvPr>
        </p:nvSpPr>
        <p:spPr>
          <a:xfrm>
            <a:off x="2734672" y="1017214"/>
            <a:ext cx="6651000" cy="699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Gill Sans"/>
              <a:buNone/>
            </a:pPr>
            <a:r>
              <a:rPr lang="fr-FR" sz="4000"/>
              <a:t>Quentin</a:t>
            </a:r>
            <a:endParaRPr/>
          </a:p>
        </p:txBody>
      </p:sp>
      <p:sp>
        <p:nvSpPr>
          <p:cNvPr id="265" name="Google Shape;265;g1116f14b08d_0_1"/>
          <p:cNvSpPr txBox="1"/>
          <p:nvPr/>
        </p:nvSpPr>
        <p:spPr>
          <a:xfrm>
            <a:off x="713200" y="1716525"/>
            <a:ext cx="6160800" cy="48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BF6210"/>
              </a:buClr>
              <a:buSzPts val="2000"/>
              <a:buFont typeface="Gill Sans"/>
              <a:buChar char="●"/>
            </a:pPr>
            <a:r>
              <a:rPr lang="fr-FR" sz="2000">
                <a:solidFill>
                  <a:srgbClr val="BF6210"/>
                </a:solidFill>
                <a:latin typeface="Gill Sans"/>
                <a:ea typeface="Gill Sans"/>
                <a:cs typeface="Gill Sans"/>
                <a:sym typeface="Gill Sans"/>
              </a:rPr>
              <a:t>Ajout de Redux à l’application</a:t>
            </a:r>
            <a:endParaRPr sz="2000">
              <a:solidFill>
                <a:srgbClr val="BF621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55600" lvl="1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BF6210"/>
              </a:buClr>
              <a:buSzPts val="2000"/>
              <a:buFont typeface="Gill Sans"/>
              <a:buChar char="○"/>
            </a:pPr>
            <a:r>
              <a:rPr lang="fr-FR" sz="2000">
                <a:solidFill>
                  <a:srgbClr val="BF6210"/>
                </a:solidFill>
                <a:latin typeface="Gill Sans"/>
                <a:ea typeface="Gill Sans"/>
                <a:cs typeface="Gill Sans"/>
                <a:sym typeface="Gill Sans"/>
              </a:rPr>
              <a:t>Gestion des états de l’application:</a:t>
            </a:r>
            <a:endParaRPr sz="2000">
              <a:solidFill>
                <a:srgbClr val="BF621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55600" lvl="2" marL="13716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BF6210"/>
              </a:buClr>
              <a:buSzPts val="2000"/>
              <a:buFont typeface="Gill Sans"/>
              <a:buChar char="■"/>
            </a:pPr>
            <a:r>
              <a:rPr lang="fr-FR" sz="2000">
                <a:solidFill>
                  <a:srgbClr val="BF6210"/>
                </a:solidFill>
                <a:latin typeface="Gill Sans"/>
                <a:ea typeface="Gill Sans"/>
                <a:cs typeface="Gill Sans"/>
                <a:sym typeface="Gill Sans"/>
              </a:rPr>
              <a:t>auth</a:t>
            </a:r>
            <a:endParaRPr sz="2000">
              <a:solidFill>
                <a:srgbClr val="BF621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55600" lvl="2" marL="13716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BF6210"/>
              </a:buClr>
              <a:buSzPts val="2000"/>
              <a:buFont typeface="Gill Sans"/>
              <a:buChar char="■"/>
            </a:pPr>
            <a:r>
              <a:rPr lang="fr-FR" sz="2000">
                <a:solidFill>
                  <a:srgbClr val="BF6210"/>
                </a:solidFill>
                <a:latin typeface="Gill Sans"/>
                <a:ea typeface="Gill Sans"/>
                <a:cs typeface="Gill Sans"/>
                <a:sym typeface="Gill Sans"/>
              </a:rPr>
              <a:t>user</a:t>
            </a:r>
            <a:endParaRPr sz="2000">
              <a:solidFill>
                <a:srgbClr val="BF621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55600" lvl="2" marL="13716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BF6210"/>
              </a:buClr>
              <a:buSzPts val="2000"/>
              <a:buFont typeface="Gill Sans"/>
              <a:buChar char="■"/>
            </a:pPr>
            <a:r>
              <a:rPr lang="fr-FR" sz="2000">
                <a:solidFill>
                  <a:srgbClr val="BF6210"/>
                </a:solidFill>
                <a:latin typeface="Gill Sans"/>
                <a:ea typeface="Gill Sans"/>
                <a:cs typeface="Gill Sans"/>
                <a:sym typeface="Gill Sans"/>
              </a:rPr>
              <a:t>thème</a:t>
            </a:r>
            <a:endParaRPr sz="2000">
              <a:solidFill>
                <a:srgbClr val="BF621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55600" lvl="2" marL="13716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BF6210"/>
              </a:buClr>
              <a:buSzPts val="2000"/>
              <a:buFont typeface="Gill Sans"/>
              <a:buChar char="■"/>
            </a:pPr>
            <a:r>
              <a:rPr lang="fr-FR" sz="2000">
                <a:solidFill>
                  <a:srgbClr val="BF6210"/>
                </a:solidFill>
                <a:latin typeface="Gill Sans"/>
                <a:ea typeface="Gill Sans"/>
                <a:cs typeface="Gill Sans"/>
                <a:sym typeface="Gill Sans"/>
              </a:rPr>
              <a:t>data : </a:t>
            </a:r>
            <a:endParaRPr sz="2000">
              <a:solidFill>
                <a:srgbClr val="BF621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55600" lvl="3" marL="18288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BF6210"/>
              </a:buClr>
              <a:buSzPts val="2000"/>
              <a:buFont typeface="Gill Sans"/>
              <a:buChar char="●"/>
            </a:pPr>
            <a:r>
              <a:rPr lang="fr-FR" sz="2000">
                <a:solidFill>
                  <a:srgbClr val="BF6210"/>
                </a:solidFill>
                <a:latin typeface="Gill Sans"/>
                <a:ea typeface="Gill Sans"/>
                <a:cs typeface="Gill Sans"/>
                <a:sym typeface="Gill Sans"/>
              </a:rPr>
              <a:t>groups</a:t>
            </a:r>
            <a:endParaRPr sz="2000">
              <a:solidFill>
                <a:srgbClr val="BF621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55600" lvl="3" marL="18288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BF6210"/>
              </a:buClr>
              <a:buSzPts val="2000"/>
              <a:buFont typeface="Gill Sans"/>
              <a:buChar char="●"/>
            </a:pPr>
            <a:r>
              <a:rPr lang="fr-FR" sz="2000">
                <a:solidFill>
                  <a:srgbClr val="BF6210"/>
                </a:solidFill>
                <a:latin typeface="Gill Sans"/>
                <a:ea typeface="Gill Sans"/>
                <a:cs typeface="Gill Sans"/>
                <a:sym typeface="Gill Sans"/>
              </a:rPr>
              <a:t>movies</a:t>
            </a:r>
            <a:endParaRPr sz="2000">
              <a:solidFill>
                <a:srgbClr val="BF621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66" name="Google Shape;266;g1116f14b08d_0_1"/>
          <p:cNvSpPr txBox="1"/>
          <p:nvPr/>
        </p:nvSpPr>
        <p:spPr>
          <a:xfrm>
            <a:off x="6226950" y="2874900"/>
            <a:ext cx="58020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BF6210"/>
              </a:buClr>
              <a:buSzPts val="2000"/>
              <a:buFont typeface="Gill Sans"/>
              <a:buChar char="●"/>
            </a:pPr>
            <a:r>
              <a:rPr lang="fr-FR" sz="2000">
                <a:solidFill>
                  <a:srgbClr val="BF6210"/>
                </a:solidFill>
                <a:latin typeface="Gill Sans"/>
                <a:ea typeface="Gill Sans"/>
                <a:cs typeface="Gill Sans"/>
                <a:sym typeface="Gill Sans"/>
              </a:rPr>
              <a:t>Création de reducers et actions</a:t>
            </a:r>
            <a:endParaRPr sz="2000">
              <a:solidFill>
                <a:srgbClr val="BF621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556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BF6210"/>
              </a:buClr>
              <a:buSzPts val="2000"/>
              <a:buFont typeface="Gill Sans"/>
              <a:buChar char="●"/>
            </a:pPr>
            <a:r>
              <a:rPr lang="fr-FR" sz="2000">
                <a:solidFill>
                  <a:srgbClr val="BF6210"/>
                </a:solidFill>
                <a:latin typeface="Gill Sans"/>
                <a:ea typeface="Gill Sans"/>
                <a:cs typeface="Gill Sans"/>
                <a:sym typeface="Gill Sans"/>
              </a:rPr>
              <a:t>Clean-up du code</a:t>
            </a:r>
            <a:endParaRPr sz="2000">
              <a:solidFill>
                <a:srgbClr val="BF621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1184dedd764_3_0"/>
          <p:cNvSpPr txBox="1"/>
          <p:nvPr>
            <p:ph type="title"/>
          </p:nvPr>
        </p:nvSpPr>
        <p:spPr>
          <a:xfrm>
            <a:off x="2734672" y="1017214"/>
            <a:ext cx="6651000" cy="699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Gill Sans"/>
              <a:buNone/>
            </a:pPr>
            <a:r>
              <a:rPr lang="fr-FR" sz="4000"/>
              <a:t>Quentin</a:t>
            </a:r>
            <a:endParaRPr/>
          </a:p>
        </p:txBody>
      </p:sp>
      <p:sp>
        <p:nvSpPr>
          <p:cNvPr id="273" name="Google Shape;273;g1184dedd764_3_0"/>
          <p:cNvSpPr txBox="1"/>
          <p:nvPr/>
        </p:nvSpPr>
        <p:spPr>
          <a:xfrm>
            <a:off x="854875" y="2374650"/>
            <a:ext cx="61608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BF6210"/>
              </a:buClr>
              <a:buSzPts val="2000"/>
              <a:buFont typeface="Gill Sans"/>
              <a:buChar char="●"/>
            </a:pPr>
            <a:r>
              <a:rPr lang="fr-FR" sz="2000">
                <a:solidFill>
                  <a:srgbClr val="BF6210"/>
                </a:solidFill>
                <a:latin typeface="Gill Sans"/>
                <a:ea typeface="Gill Sans"/>
                <a:cs typeface="Gill Sans"/>
                <a:sym typeface="Gill Sans"/>
              </a:rPr>
              <a:t>Ajout de la gestion d’un thème couleur global</a:t>
            </a:r>
            <a:endParaRPr sz="2000">
              <a:solidFill>
                <a:srgbClr val="BF621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556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BF6210"/>
              </a:buClr>
              <a:buSzPts val="2000"/>
              <a:buFont typeface="Gill Sans"/>
              <a:buChar char="●"/>
            </a:pPr>
            <a:r>
              <a:rPr lang="fr-FR" sz="2000">
                <a:solidFill>
                  <a:srgbClr val="BF6210"/>
                </a:solidFill>
                <a:latin typeface="Gill Sans"/>
                <a:ea typeface="Gill Sans"/>
                <a:cs typeface="Gill Sans"/>
                <a:sym typeface="Gill Sans"/>
              </a:rPr>
              <a:t>Redesign des composants de l’application pour Redux</a:t>
            </a:r>
            <a:endParaRPr sz="2000">
              <a:solidFill>
                <a:srgbClr val="BF621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274" name="Google Shape;274;g1184dedd764_3_0"/>
          <p:cNvPicPr preferRelativeResize="0"/>
          <p:nvPr/>
        </p:nvPicPr>
        <p:blipFill rotWithShape="1">
          <a:blip r:embed="rId3">
            <a:alphaModFix/>
          </a:blip>
          <a:srcRect b="17123" l="1419" r="1999" t="58093"/>
          <a:stretch/>
        </p:blipFill>
        <p:spPr>
          <a:xfrm>
            <a:off x="7881875" y="1999550"/>
            <a:ext cx="3425776" cy="170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126075becae_0_2"/>
          <p:cNvSpPr txBox="1"/>
          <p:nvPr>
            <p:ph type="title"/>
          </p:nvPr>
        </p:nvSpPr>
        <p:spPr>
          <a:xfrm>
            <a:off x="2734672" y="1017214"/>
            <a:ext cx="6651000" cy="699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Gill Sans"/>
              <a:buNone/>
            </a:pPr>
            <a:r>
              <a:rPr lang="fr-FR" sz="4000"/>
              <a:t>Quentin</a:t>
            </a:r>
            <a:endParaRPr/>
          </a:p>
        </p:txBody>
      </p:sp>
      <p:sp>
        <p:nvSpPr>
          <p:cNvPr id="281" name="Google Shape;281;g126075becae_0_2"/>
          <p:cNvSpPr txBox="1"/>
          <p:nvPr/>
        </p:nvSpPr>
        <p:spPr>
          <a:xfrm>
            <a:off x="854875" y="2374650"/>
            <a:ext cx="61608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BF6210"/>
              </a:buClr>
              <a:buSzPts val="2000"/>
              <a:buFont typeface="Gill Sans"/>
              <a:buChar char="●"/>
            </a:pPr>
            <a:r>
              <a:rPr lang="fr-FR" sz="2000">
                <a:solidFill>
                  <a:srgbClr val="BF6210"/>
                </a:solidFill>
                <a:latin typeface="Gill Sans"/>
                <a:ea typeface="Gill Sans"/>
                <a:cs typeface="Gill Sans"/>
                <a:sym typeface="Gill Sans"/>
              </a:rPr>
              <a:t>Redesign des composants et pages existantes pour utilise le thème</a:t>
            </a:r>
            <a:endParaRPr sz="2000">
              <a:solidFill>
                <a:srgbClr val="BF621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282" name="Google Shape;282;g126075becae_0_2"/>
          <p:cNvPicPr preferRelativeResize="0"/>
          <p:nvPr/>
        </p:nvPicPr>
        <p:blipFill rotWithShape="1">
          <a:blip r:embed="rId3">
            <a:alphaModFix/>
          </a:blip>
          <a:srcRect b="861" l="2528" r="1714" t="8435"/>
          <a:stretch/>
        </p:blipFill>
        <p:spPr>
          <a:xfrm>
            <a:off x="6375025" y="2891300"/>
            <a:ext cx="2047225" cy="3747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g126075becae_0_2"/>
          <p:cNvPicPr preferRelativeResize="0"/>
          <p:nvPr/>
        </p:nvPicPr>
        <p:blipFill rotWithShape="1">
          <a:blip r:embed="rId4">
            <a:alphaModFix/>
          </a:blip>
          <a:srcRect b="754" l="2558" r="1957" t="8286"/>
          <a:stretch/>
        </p:blipFill>
        <p:spPr>
          <a:xfrm>
            <a:off x="3689800" y="2891300"/>
            <a:ext cx="2117301" cy="3870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g126075becae_0_2"/>
          <p:cNvPicPr preferRelativeResize="0"/>
          <p:nvPr/>
        </p:nvPicPr>
        <p:blipFill rotWithShape="1">
          <a:blip r:embed="rId5">
            <a:alphaModFix/>
          </a:blip>
          <a:srcRect b="0" l="1362" r="1971" t="8265"/>
          <a:stretch/>
        </p:blipFill>
        <p:spPr>
          <a:xfrm>
            <a:off x="9119300" y="1409350"/>
            <a:ext cx="2836975" cy="5229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126075becae_0_12"/>
          <p:cNvSpPr txBox="1"/>
          <p:nvPr>
            <p:ph type="title"/>
          </p:nvPr>
        </p:nvSpPr>
        <p:spPr>
          <a:xfrm>
            <a:off x="2734672" y="1017214"/>
            <a:ext cx="6651000" cy="699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Gill Sans"/>
              <a:buNone/>
            </a:pPr>
            <a:r>
              <a:rPr lang="fr-FR" sz="4000"/>
              <a:t>Quentin</a:t>
            </a:r>
            <a:endParaRPr/>
          </a:p>
        </p:txBody>
      </p:sp>
      <p:sp>
        <p:nvSpPr>
          <p:cNvPr id="291" name="Google Shape;291;g126075becae_0_12"/>
          <p:cNvSpPr txBox="1"/>
          <p:nvPr/>
        </p:nvSpPr>
        <p:spPr>
          <a:xfrm>
            <a:off x="371925" y="1827300"/>
            <a:ext cx="61608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BF6210"/>
              </a:buClr>
              <a:buSzPts val="2000"/>
              <a:buFont typeface="Gill Sans"/>
              <a:buChar char="●"/>
            </a:pPr>
            <a:r>
              <a:rPr lang="fr-FR" sz="2000">
                <a:solidFill>
                  <a:srgbClr val="BF6210"/>
                </a:solidFill>
                <a:latin typeface="Gill Sans"/>
                <a:ea typeface="Gill Sans"/>
                <a:cs typeface="Gill Sans"/>
                <a:sym typeface="Gill Sans"/>
              </a:rPr>
              <a:t>Création d’un header avec menu de sélection de groupe</a:t>
            </a:r>
            <a:endParaRPr sz="2000">
              <a:solidFill>
                <a:srgbClr val="BF621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556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BF6210"/>
              </a:buClr>
              <a:buSzPts val="2000"/>
              <a:buFont typeface="Gill Sans"/>
              <a:buChar char="●"/>
            </a:pPr>
            <a:r>
              <a:rPr lang="fr-FR" sz="2000">
                <a:solidFill>
                  <a:srgbClr val="BF6210"/>
                </a:solidFill>
                <a:latin typeface="Gill Sans"/>
                <a:ea typeface="Gill Sans"/>
                <a:cs typeface="Gill Sans"/>
                <a:sym typeface="Gill Sans"/>
              </a:rPr>
              <a:t>Création de l’élément film à afficher sur les pages listes</a:t>
            </a:r>
            <a:endParaRPr sz="2000">
              <a:solidFill>
                <a:srgbClr val="BF621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292" name="Google Shape;292;g126075becae_0_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6025" y="1199750"/>
            <a:ext cx="4895976" cy="116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g126075becae_0_12"/>
          <p:cNvPicPr preferRelativeResize="0"/>
          <p:nvPr/>
        </p:nvPicPr>
        <p:blipFill rotWithShape="1">
          <a:blip r:embed="rId4">
            <a:alphaModFix/>
          </a:blip>
          <a:srcRect b="9878" l="2644" r="3228" t="17000"/>
          <a:stretch/>
        </p:blipFill>
        <p:spPr>
          <a:xfrm>
            <a:off x="7296025" y="2511375"/>
            <a:ext cx="2659350" cy="401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hèm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DividendVTI">
  <a:themeElements>
    <a:clrScheme name="DividendVTI">
      <a:dk1>
        <a:srgbClr val="000000"/>
      </a:dk1>
      <a:lt1>
        <a:srgbClr val="FFFFFF"/>
      </a:lt1>
      <a:dk2>
        <a:srgbClr val="3D3D3D"/>
      </a:dk2>
      <a:lt2>
        <a:srgbClr val="EBEBEB"/>
      </a:lt2>
      <a:accent1>
        <a:srgbClr val="ED8428"/>
      </a:accent1>
      <a:accent2>
        <a:srgbClr val="E6C46D"/>
      </a:accent2>
      <a:accent3>
        <a:srgbClr val="537685"/>
      </a:accent3>
      <a:accent4>
        <a:srgbClr val="969FA7"/>
      </a:accent4>
      <a:accent5>
        <a:srgbClr val="A9C37C"/>
      </a:accent5>
      <a:accent6>
        <a:srgbClr val="5A8071"/>
      </a:accent6>
      <a:hlink>
        <a:srgbClr val="828282"/>
      </a:hlink>
      <a:folHlink>
        <a:srgbClr val="A5A5A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DividendVTI">
  <a:themeElements>
    <a:clrScheme name="DividendVTI">
      <a:dk1>
        <a:srgbClr val="000000"/>
      </a:dk1>
      <a:lt1>
        <a:srgbClr val="FFFFFF"/>
      </a:lt1>
      <a:dk2>
        <a:srgbClr val="3D3D3D"/>
      </a:dk2>
      <a:lt2>
        <a:srgbClr val="EBEBEB"/>
      </a:lt2>
      <a:accent1>
        <a:srgbClr val="ED8428"/>
      </a:accent1>
      <a:accent2>
        <a:srgbClr val="E6C46D"/>
      </a:accent2>
      <a:accent3>
        <a:srgbClr val="537685"/>
      </a:accent3>
      <a:accent4>
        <a:srgbClr val="969FA7"/>
      </a:accent4>
      <a:accent5>
        <a:srgbClr val="A9C37C"/>
      </a:accent5>
      <a:accent6>
        <a:srgbClr val="5A8071"/>
      </a:accent6>
      <a:hlink>
        <a:srgbClr val="828282"/>
      </a:hlink>
      <a:folHlink>
        <a:srgbClr val="A5A5A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2021-10-11T12:27:18Z</dcterms:created>
  <dc:creator>Julien Sibille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